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7" r:id="rId3"/>
    <p:sldId id="285" r:id="rId4"/>
    <p:sldId id="284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F60D8"/>
    <a:srgbClr val="1642BE"/>
    <a:srgbClr val="4872EA"/>
    <a:srgbClr val="FF0000"/>
    <a:srgbClr val="00FF00"/>
    <a:srgbClr val="FFFF00"/>
    <a:srgbClr val="FFCC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68" autoAdjust="0"/>
    <p:restoredTop sz="85816" autoAdjust="0"/>
  </p:normalViewPr>
  <p:slideViewPr>
    <p:cSldViewPr>
      <p:cViewPr varScale="1">
        <p:scale>
          <a:sx n="90" d="100"/>
          <a:sy n="90" d="100"/>
        </p:scale>
        <p:origin x="-10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7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27A202-95DD-430C-92A2-34880E51C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E90590-073D-4E87-B723-BA0D8FB4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C836E-EB02-4870-9E64-16A5369306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D932B-6919-4403-88F3-796C60094A4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Oceans 2008: Refreshed Data System for Tropical Atmosphere Ocean (TAO) Buoy Array</a:t>
            </a:r>
          </a:p>
          <a:p>
            <a:pPr eaLnBrk="1" hangingPunct="1"/>
            <a:r>
              <a:rPr lang="en-US" smtClean="0"/>
              <a:t>Landry Bernard, Kevin Kern, Jing Zhou, and Chung-chu Teng</a:t>
            </a:r>
          </a:p>
          <a:p>
            <a:pPr eaLnBrk="1" hangingPunct="1"/>
            <a:r>
              <a:rPr lang="en-US" smtClean="0"/>
              <a:t>NOAA National Data Buoy Center</a:t>
            </a:r>
          </a:p>
          <a:p>
            <a:pPr eaLnBrk="1" hangingPunct="1"/>
            <a:r>
              <a:rPr lang="en-US" smtClean="0"/>
              <a:t>Stennis Space Center, Mississippi 39529 USA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66EA6-36AD-4FF2-8C8A-643CFACB6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30323-863A-43F1-88D4-A531C060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03272-2A00-425F-97AB-AE5EA71A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D6161-80B0-4B4B-88E8-39EAE53E5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E558-F309-4786-8424-AA99BE01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E341E-C775-4C3D-A879-E385F13C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F8D1-EB13-4A3E-9CFE-7234F1E59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9B96F-C631-4B00-B85D-B59A30538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B9A7-714E-4A6B-BE7A-163CC70DF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0B03-9CCA-4FE2-934E-4B314F6F1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A9B2-C2C6-46C5-BFCE-BCD6DC3DA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726B3F6-3D9A-4213-8288-9AC56E383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801470" y="3581400"/>
            <a:ext cx="38395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University of San Diego</a:t>
            </a:r>
          </a:p>
          <a:p>
            <a:pPr algn="ctr"/>
            <a:r>
              <a:rPr lang="en-US" dirty="0" smtClean="0"/>
              <a:t>Scripps Institution of Oceanography</a:t>
            </a:r>
            <a:endParaRPr lang="en-US" dirty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OceanSITES DMT Meeting</a:t>
            </a:r>
          </a:p>
          <a:p>
            <a:pPr algn="ctr"/>
            <a:r>
              <a:rPr lang="en-US" sz="2400" dirty="0" smtClean="0"/>
              <a:t>November 2011</a:t>
            </a:r>
            <a:endParaRPr lang="en-US" sz="2400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1026" name="Bitmap Image" r:id="rId4" imgW="1276190" imgH="1238423" progId="PBrush">
              <p:embed/>
            </p:oleObj>
          </a:graphicData>
        </a:graphic>
      </p:graphicFrame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27650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3260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Unidata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Data Discovery Convention (UDDC)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(aka NetCDF Attribute Convention for Dataset Discovery)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Our High Level Objectives: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Review the current OceanSITES Users’ Manual in related areas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Identify places where UDDC recommendation can be accepted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Establish guidance or requirements for new or existing attributes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Ensure backwards compatibility for new standards or requirements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Discuss examples, alone with questions and/or issues </a:t>
            </a:r>
          </a:p>
          <a:p>
            <a:pPr lvl="1"/>
            <a:r>
              <a:rPr lang="en-US" sz="1400" dirty="0" smtClean="0"/>
              <a:t> 	       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46082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01551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Data in This Dataset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OceanSITES mandatory: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data_type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OceanSITES time-series data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format_version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OceanSITES 1.2 or 1.3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platform_code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KEO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site_code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e.g. KEO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data_mode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D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date_update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2011-11-04T20:31:18Z (to be discussed later)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new mandatory attributes: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(to provide short answers to what are the data in it)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Conventions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(to enforce the CF standards)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naming_authority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(to make this dataset unique)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41986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91755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Data in This Dataset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new recommended attributes from UDDC: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keywords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(to support text searches)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keywords_vocabulary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(optional search vocabulary)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Two keywords vocabularies are available for consideration: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AGU Index Terms and GDMD Science Keywords, </a:t>
            </a:r>
            <a:r>
              <a:rPr lang="en-US" sz="1600" dirty="0" err="1" smtClean="0"/>
              <a:t>SeaDataNet</a:t>
            </a:r>
            <a:r>
              <a:rPr lang="en-US" sz="1600" dirty="0" smtClean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Any others?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UDDC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date_modified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date on which the data was last modified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OceanSITES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date_update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observed that OceanSITES update an existing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netCDF file by adding new data (in real-time mode). For delayed mode data, only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“best version” of a dataset is to be created at one time.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When/Where should we use attribute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date_modified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47106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24640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WHERE and WHEN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Spatial and Temporal Coverage of the Data</a:t>
            </a:r>
          </a:p>
          <a:p>
            <a:pPr>
              <a:buFont typeface="Arial" charset="0"/>
              <a:buChar char="•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OceanSITES mandatory: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geospatial_lat_min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geospatial_lat_max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geospatial_lon_min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geospatial_lon_max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new mandatory attributes: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geospatial_vertical_min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geospatial_vertical_max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(as OceanSITES care about depth)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time_coverage_start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time_coverage_end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(highly desired)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Consider new optional attribute: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geospatial_vertical_positive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(optional for files using ‘up’ positive)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48130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8182048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WHO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Who Produced the Data</a:t>
            </a:r>
          </a:p>
          <a:p>
            <a:pPr>
              <a:buFont typeface="Arial" charset="0"/>
              <a:buChar char="•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No OceanSITES mandatory attributes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new mandatory attributes: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principal_investigator_name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(to replace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pi_name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institution_references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(highly desired)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institution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UDDC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 the use of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creator_name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creator_email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creator_url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publisher_name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publisher_email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publisher_url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OceanSITES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use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the name of the person responsible for the creation of the datasets,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for contact person’s email. Is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author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for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files or observation data or both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about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creator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Who is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55298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90062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Were the Data Made Available</a:t>
            </a:r>
          </a:p>
          <a:p>
            <a:pPr>
              <a:buFont typeface="Arial" charset="0"/>
              <a:buChar char="•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OceanSITES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recommended attributes: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distribution_statement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(highly recommended)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citation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UDDC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 the use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license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Do we need to provide license statement?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OceanSITES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recommended attributes: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quality_control_indicator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level of quality control applied to data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quality_index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quality code for the whole dataset (A, B, C)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UDDC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 the use of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processing_level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a description of quality control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of the data. Are there any chances to reconcile those terms?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152400"/>
          <a:ext cx="1009650" cy="981075"/>
        </p:xfrm>
        <a:graphic>
          <a:graphicData uri="http://schemas.openxmlformats.org/presentationml/2006/ole">
            <p:oleObj spid="_x0000_s56322" name="Bitmap Image" r:id="rId4" imgW="1276190" imgH="1238423" progId="PBrush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80010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85800" y="1676400"/>
            <a:ext cx="764023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Additional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Upgrade to Users Manual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update_interval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 interval for the file, hourly, daily, yearly, void,</a:t>
            </a:r>
          </a:p>
          <a:p>
            <a:pPr lvl="1"/>
            <a:r>
              <a:rPr lang="en-US" sz="1400" dirty="0" smtClean="0"/>
              <a:t>and P[n]Y[n]M[n]DT[n]H[n]M[n]S</a:t>
            </a: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Extra Z axis: DEPTH_&lt;PARAM&gt; for &lt;PARAM&gt; that can not utilize DEPTH coordinate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Variable.</a:t>
            </a:r>
          </a:p>
          <a:p>
            <a:pPr lvl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use of &lt;PARAM&gt;: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standard_name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&lt;PARAM&gt;: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long_name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some engineering variables, there are no standard name and long name must be specified.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observation variables, standard name, units and _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FillValue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are mandatory.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lv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UDDC Adoption and Examples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607</Words>
  <Application>Microsoft Office PowerPoint</Application>
  <PresentationFormat>On-screen Show (4:3)</PresentationFormat>
  <Paragraphs>166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SAIC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Refreshed Data System for TAO Buoy Array</dc:title>
  <dc:creator>JingZ</dc:creator>
  <cp:lastModifiedBy>jingz</cp:lastModifiedBy>
  <cp:revision>467</cp:revision>
  <dcterms:created xsi:type="dcterms:W3CDTF">2008-03-24T21:10:17Z</dcterms:created>
  <dcterms:modified xsi:type="dcterms:W3CDTF">2011-12-07T17:39:10Z</dcterms:modified>
</cp:coreProperties>
</file>