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92" r:id="rId3"/>
    <p:sldId id="357" r:id="rId4"/>
    <p:sldId id="298" r:id="rId5"/>
    <p:sldId id="295" r:id="rId6"/>
    <p:sldId id="310" r:id="rId7"/>
    <p:sldId id="327" r:id="rId8"/>
    <p:sldId id="361" r:id="rId9"/>
    <p:sldId id="326" r:id="rId10"/>
    <p:sldId id="362" r:id="rId11"/>
    <p:sldId id="363" r:id="rId12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CC"/>
    <a:srgbClr val="006600"/>
    <a:srgbClr val="FF0000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3" autoAdjust="0"/>
    <p:restoredTop sz="94660"/>
  </p:normalViewPr>
  <p:slideViewPr>
    <p:cSldViewPr snapToGrid="0" showGuides="1">
      <p:cViewPr>
        <p:scale>
          <a:sx n="106" d="100"/>
          <a:sy n="106" d="100"/>
        </p:scale>
        <p:origin x="-882" y="372"/>
      </p:cViewPr>
      <p:guideLst>
        <p:guide orient="horz" pos="21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71217B-1550-44EE-8360-B86229778221}" type="datetimeFigureOut">
              <a:rPr lang="ko-KR" altLang="en-US"/>
              <a:pPr/>
              <a:t>2011-12-12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B6EF6F-B95A-49C0-A406-13FBA597B884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7DD82A-3610-4790-A86E-367F229F8FF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1434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CFB0B-E561-471B-89C0-FF13CABE9C3B}" type="slidenum">
              <a:rPr lang="en-US" altLang="ko-KR"/>
              <a:pPr/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A9124-6CC1-4FD7-AFC1-964BD8836E1F}" type="slidenum">
              <a:rPr lang="en-US" altLang="ko-KR"/>
              <a:pPr/>
              <a:t>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7B731-C6C1-49BD-B741-B6CE1C53D42E}" type="slidenum">
              <a:rPr lang="en-US" altLang="ko-KR"/>
              <a:pPr/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CA4B7-4D95-4C99-92DD-1D7E0600236B}" type="slidenum">
              <a:rPr lang="en-US" altLang="ko-KR"/>
              <a:pPr/>
              <a:t>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9206B-DF63-4C17-BE3A-79EBB71293A8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13702-5906-4300-AB45-A4C5FCDC68F5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C7E5B-1873-43CC-A167-F99C0D69F2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5DA27-4861-49DA-9B4A-7E279549612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0086F-CD37-4439-A5F2-1C2622B515F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D5E91-3407-4870-982B-7F29711B43D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70AD4-5368-4869-8450-A1B82D272A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E685A-571D-4446-8E10-95C910A0A44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7E599-8775-4113-A621-4C10F6D702A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3A940-0CB4-4C6A-9F38-2ED45787605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A8041-2F31-499B-8BF9-F276C122653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4962A-AC44-432F-AA67-1897259F1FC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264DB-0464-4219-84B2-677E618F43C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403A7-140C-42CA-A53E-3D93554DDF3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7BD7B-7B57-42E3-88CC-2FCC79E5290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C3D62F-8945-4919-8DE5-A1A3401BD61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/>
          <p:cNvSpPr>
            <a:spLocks noChangeArrowheads="1"/>
          </p:cNvSpPr>
          <p:nvPr/>
        </p:nvSpPr>
        <p:spPr bwMode="auto">
          <a:xfrm>
            <a:off x="0" y="0"/>
            <a:ext cx="9144000" cy="498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sz="3200" b="1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2051" name="Picture 12" descr="map_u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2925" y="1866900"/>
            <a:ext cx="343535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1357313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한컴바탕" pitchFamily="18" charset="2"/>
                <a:cs typeface="Times New Roman" pitchFamily="18" charset="0"/>
              </a:rPr>
              <a:t>Deep Ocean</a:t>
            </a:r>
            <a:r>
              <a:rPr lang="ko-KR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한컴바탕" pitchFamily="18" charset="2"/>
                <a:cs typeface="Times New Roman" pitchFamily="18" charset="0"/>
              </a:rPr>
              <a:t> </a:t>
            </a:r>
            <a:r>
              <a:rPr lang="en-US" altLang="ko-KR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한컴바탕" pitchFamily="18" charset="2"/>
                <a:cs typeface="Times New Roman" pitchFamily="18" charset="0"/>
              </a:rPr>
              <a:t>Monitoring : </a:t>
            </a:r>
          </a:p>
          <a:p>
            <a:pPr algn="ctr">
              <a:spcBef>
                <a:spcPct val="50000"/>
              </a:spcBef>
            </a:pPr>
            <a:r>
              <a:rPr lang="en-US" altLang="ko-KR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한컴바탕" pitchFamily="18" charset="2"/>
                <a:cs typeface="Times New Roman" pitchFamily="18" charset="0"/>
              </a:rPr>
              <a:t>   the East Sea (Sea of Japan)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3413" y="3948113"/>
            <a:ext cx="64436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Kuh Kim</a:t>
            </a:r>
            <a:r>
              <a:rPr lang="en-US" altLang="ko-KR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</a:t>
            </a:r>
            <a:r>
              <a:rPr lang="en-US" altLang="ko-KR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, Kyung-Il Chang</a:t>
            </a:r>
            <a:r>
              <a:rPr lang="en-US" altLang="ko-KR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</a:t>
            </a:r>
            <a:r>
              <a:rPr lang="en-US" altLang="ko-KR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, Yun-Bae Kim</a:t>
            </a:r>
            <a:r>
              <a:rPr lang="en-US" altLang="ko-KR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2</a:t>
            </a:r>
            <a:r>
              <a:rPr lang="en-US" altLang="ko-KR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ko-KR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Jae-Hak Lee</a:t>
            </a:r>
            <a:r>
              <a:rPr lang="en-US" altLang="ko-KR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3</a:t>
            </a:r>
            <a:r>
              <a:rPr lang="en-US" altLang="ko-KR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, Sang-Chul Hwang</a:t>
            </a:r>
            <a:r>
              <a:rPr lang="en-US" altLang="ko-KR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3</a:t>
            </a:r>
            <a:r>
              <a:rPr lang="en-US" altLang="ko-KR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en-US" altLang="ko-KR" b="1" baseline="30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1849438" y="4938713"/>
            <a:ext cx="47164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baseline="30000">
                <a:latin typeface="Tahoma" pitchFamily="34" charset="0"/>
                <a:cs typeface="Tahoma" pitchFamily="34" charset="0"/>
              </a:rPr>
              <a:t>1</a:t>
            </a:r>
            <a:r>
              <a:rPr lang="en-US" altLang="ko-KR" sz="1400">
                <a:latin typeface="Tahoma" pitchFamily="34" charset="0"/>
                <a:cs typeface="Tahoma" pitchFamily="34" charset="0"/>
              </a:rPr>
              <a:t>Seoul National University</a:t>
            </a:r>
          </a:p>
          <a:p>
            <a:pPr>
              <a:spcBef>
                <a:spcPct val="20000"/>
              </a:spcBef>
            </a:pPr>
            <a:r>
              <a:rPr lang="en-US" altLang="ko-KR" baseline="30000">
                <a:latin typeface="Tahoma" pitchFamily="34" charset="0"/>
                <a:cs typeface="Tahoma" pitchFamily="34" charset="0"/>
              </a:rPr>
              <a:t>2</a:t>
            </a:r>
            <a:r>
              <a:rPr lang="en-US" altLang="ko-KR" sz="1400">
                <a:latin typeface="Tahoma" pitchFamily="34" charset="0"/>
                <a:cs typeface="Tahoma" pitchFamily="34" charset="0"/>
              </a:rPr>
              <a:t>Pohang University of Science and Technology</a:t>
            </a:r>
          </a:p>
          <a:p>
            <a:pPr>
              <a:spcBef>
                <a:spcPct val="20000"/>
              </a:spcBef>
            </a:pPr>
            <a:r>
              <a:rPr lang="en-US" altLang="ko-KR" baseline="30000">
                <a:latin typeface="Tahoma" pitchFamily="34" charset="0"/>
                <a:cs typeface="Tahoma" pitchFamily="34" charset="0"/>
              </a:rPr>
              <a:t>3</a:t>
            </a:r>
            <a:r>
              <a:rPr lang="en-US" altLang="ko-KR" sz="1400">
                <a:latin typeface="Tahoma" pitchFamily="34" charset="0"/>
                <a:cs typeface="Tahoma" pitchFamily="34" charset="0"/>
              </a:rPr>
              <a:t>Korea Ocean Research and Development Institute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68325" y="96838"/>
            <a:ext cx="8728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600">
                <a:latin typeface="Tahoma" pitchFamily="34" charset="0"/>
                <a:cs typeface="Tahoma" pitchFamily="34" charset="0"/>
              </a:rPr>
              <a:t>OceanSITES meeting                                                         </a:t>
            </a:r>
            <a:r>
              <a:rPr lang="en-US" altLang="ko-KR" sz="1400">
                <a:latin typeface="Tahoma" pitchFamily="34" charset="0"/>
                <a:cs typeface="Tahoma" pitchFamily="34" charset="0"/>
              </a:rPr>
              <a:t>December  1, 2011, SIO, La Jolla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8"/>
          <p:cNvSpPr>
            <a:spLocks noChangeArrowheads="1"/>
          </p:cNvSpPr>
          <p:nvPr/>
        </p:nvSpPr>
        <p:spPr bwMode="auto">
          <a:xfrm>
            <a:off x="0" y="0"/>
            <a:ext cx="9144000" cy="952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sz="3200" b="1">
                <a:latin typeface="Tahoma" pitchFamily="34" charset="0"/>
              </a:rPr>
              <a:t>Marginal Sea OceanSITES site</a:t>
            </a:r>
          </a:p>
        </p:txBody>
      </p:sp>
      <p:sp>
        <p:nvSpPr>
          <p:cNvPr id="18490" name="Text Box 51"/>
          <p:cNvSpPr txBox="1">
            <a:spLocks noChangeArrowheads="1"/>
          </p:cNvSpPr>
          <p:nvPr/>
        </p:nvSpPr>
        <p:spPr bwMode="auto">
          <a:xfrm>
            <a:off x="511175" y="1443038"/>
            <a:ext cx="847725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4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ko-KR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b="1">
                <a:latin typeface="Times New Roman" pitchFamily="18" charset="0"/>
                <a:cs typeface="Times New Roman" pitchFamily="18" charset="0"/>
              </a:rPr>
              <a:t>EC1 in November 1996 : a joint SNU</a:t>
            </a:r>
            <a:r>
              <a:rPr lang="en-US" altLang="ko-KR" sz="2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ko-KR" sz="2000" b="1">
                <a:latin typeface="Times New Roman" pitchFamily="18" charset="0"/>
                <a:cs typeface="Times New Roman" pitchFamily="18" charset="0"/>
              </a:rPr>
              <a:t>KORDI</a:t>
            </a:r>
            <a:r>
              <a:rPr lang="en-US" altLang="ko-KR" sz="2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ko-KR" sz="2000" b="1">
                <a:latin typeface="Times New Roman" pitchFamily="18" charset="0"/>
                <a:cs typeface="Times New Roman" pitchFamily="18" charset="0"/>
              </a:rPr>
              <a:t>WHOI mooring</a:t>
            </a:r>
          </a:p>
          <a:p>
            <a:pPr>
              <a:spcBef>
                <a:spcPts val="4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ko-KR" sz="2000" b="1">
                <a:latin typeface="Times New Roman" pitchFamily="18" charset="0"/>
                <a:cs typeface="Times New Roman" pitchFamily="18" charset="0"/>
              </a:rPr>
              <a:t> Financial Support:</a:t>
            </a:r>
          </a:p>
          <a:p>
            <a:pPr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ko-KR" sz="2000" b="1">
                <a:latin typeface="Times New Roman" pitchFamily="18" charset="0"/>
                <a:cs typeface="Times New Roman" pitchFamily="18" charset="0"/>
              </a:rPr>
              <a:t> 1996~2005 : KORDI’s in-house projects</a:t>
            </a:r>
          </a:p>
          <a:p>
            <a:pPr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ko-KR" sz="2000" b="1">
                <a:latin typeface="Times New Roman" pitchFamily="18" charset="0"/>
                <a:cs typeface="Times New Roman" pitchFamily="18" charset="0"/>
              </a:rPr>
              <a:t> 2006~2015 : SNU’s EAST-I</a:t>
            </a:r>
          </a:p>
          <a:p>
            <a:pPr>
              <a:spcBef>
                <a:spcPts val="4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ko-KR" sz="2000" b="1">
                <a:latin typeface="Times New Roman" pitchFamily="18" charset="0"/>
                <a:cs typeface="Times New Roman" pitchFamily="18" charset="0"/>
              </a:rPr>
              <a:t> SNU &amp; other Korean institutions will sustain this mooring. </a:t>
            </a:r>
          </a:p>
          <a:p>
            <a:pPr>
              <a:spcBef>
                <a:spcPts val="400"/>
              </a:spcBef>
              <a:buClr>
                <a:srgbClr val="0070C0"/>
              </a:buClr>
              <a:buFont typeface="Wingdings" pitchFamily="2" charset="2"/>
              <a:buChar char="Ø"/>
            </a:pPr>
            <a:endParaRPr lang="en-US" altLang="ko-KR" sz="16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FF0000"/>
              </a:buClr>
              <a:buSzPct val="150000"/>
              <a:buFont typeface="Wingdings" pitchFamily="2" charset="2"/>
              <a:buChar char="l"/>
            </a:pPr>
            <a:r>
              <a:rPr lang="en-US" altLang="ko-KR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We wish to enroll EC1 as a marginal sea OceanSITES site.</a:t>
            </a: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FF0000"/>
              </a:buClr>
              <a:buSzPct val="120000"/>
              <a:buFont typeface="Wingdings" pitchFamily="2" charset="2"/>
              <a:buChar char="l"/>
            </a:pPr>
            <a:r>
              <a:rPr lang="en-US" altLang="ko-KR" sz="2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Data sharing will be free and open, available within 12 months </a:t>
            </a: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FF0000"/>
              </a:buClr>
              <a:buSzPct val="120000"/>
            </a:pPr>
            <a:r>
              <a:rPr lang="en-US" altLang="ko-KR" sz="2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of instrument recovery. </a:t>
            </a:r>
            <a:endParaRPr lang="en-US" altLang="ko-KR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395288" y="6235700"/>
            <a:ext cx="6751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Contact: Prof. Kyung-Il Chang </a:t>
            </a:r>
            <a:r>
              <a:rPr lang="en-US" altLang="ko-KR" sz="16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600" u="sng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kichang@snu.ac.kr</a:t>
            </a:r>
            <a:r>
              <a:rPr lang="en-US" altLang="ko-KR" sz="16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ko-KR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Seoul National University</a:t>
            </a:r>
            <a:endParaRPr lang="ko-KR" altLang="en-US" sz="16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2"/>
          <p:cNvGraphicFramePr>
            <a:graphicFrameLocks noGrp="1"/>
          </p:cNvGraphicFramePr>
          <p:nvPr/>
        </p:nvGraphicFramePr>
        <p:xfrm>
          <a:off x="328613" y="5372100"/>
          <a:ext cx="8551862" cy="633413"/>
        </p:xfrm>
        <a:graphic>
          <a:graphicData uri="http://schemas.openxmlformats.org/drawingml/2006/table">
            <a:tbl>
              <a:tblPr/>
              <a:tblGrid>
                <a:gridCol w="534987"/>
                <a:gridCol w="533400"/>
                <a:gridCol w="534988"/>
                <a:gridCol w="536575"/>
                <a:gridCol w="533400"/>
                <a:gridCol w="533400"/>
                <a:gridCol w="534987"/>
                <a:gridCol w="533400"/>
                <a:gridCol w="534988"/>
                <a:gridCol w="534987"/>
                <a:gridCol w="533400"/>
                <a:gridCol w="534988"/>
                <a:gridCol w="534987"/>
                <a:gridCol w="534988"/>
                <a:gridCol w="533400"/>
                <a:gridCol w="534987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1996</a:t>
                      </a:r>
                    </a:p>
                  </a:txBody>
                  <a:tcPr marL="90000" marR="90000" marT="46852" marB="4685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1997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1998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1999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2000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2001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2002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2003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2004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2005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2006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2007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2008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2009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2010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2011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22" name="Line 43"/>
          <p:cNvSpPr>
            <a:spLocks noChangeShapeType="1"/>
          </p:cNvSpPr>
          <p:nvPr/>
        </p:nvSpPr>
        <p:spPr bwMode="auto">
          <a:xfrm flipV="1">
            <a:off x="5457825" y="5815013"/>
            <a:ext cx="3378200" cy="1905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3" name="Line 43"/>
          <p:cNvSpPr>
            <a:spLocks noChangeShapeType="1"/>
          </p:cNvSpPr>
          <p:nvPr/>
        </p:nvSpPr>
        <p:spPr bwMode="auto">
          <a:xfrm flipV="1">
            <a:off x="671513" y="5853113"/>
            <a:ext cx="2967037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4" name="Line 43"/>
          <p:cNvSpPr>
            <a:spLocks noChangeShapeType="1"/>
          </p:cNvSpPr>
          <p:nvPr/>
        </p:nvSpPr>
        <p:spPr bwMode="auto">
          <a:xfrm flipV="1">
            <a:off x="4002088" y="5834063"/>
            <a:ext cx="1214437" cy="9525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내용 개체 틀 8" descr="map_east_20112015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52575"/>
            <a:ext cx="4397375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032375" y="1108075"/>
            <a:ext cx="39751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Repeated hydrography since 1993</a:t>
            </a:r>
          </a:p>
          <a:p>
            <a:endParaRPr lang="en-US" altLang="ko-KR" sz="1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Submarine cable voltage measurement since 1998</a:t>
            </a:r>
          </a:p>
          <a:p>
            <a:endParaRPr lang="en-US" altLang="ko-KR" sz="1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EC1 since 1996</a:t>
            </a:r>
          </a:p>
          <a:p>
            <a:endParaRPr lang="en-US" altLang="ko-KR" sz="1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HF radar stations since 2010</a:t>
            </a:r>
          </a:p>
          <a:p>
            <a:endParaRPr lang="en-US" altLang="ko-KR" sz="1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Moored profiler  (SuperStation) since 2010</a:t>
            </a:r>
          </a:p>
          <a:p>
            <a:endParaRPr lang="en-US" altLang="ko-KR" sz="1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1400" b="1" u="sng">
                <a:latin typeface="Times New Roman" pitchFamily="18" charset="0"/>
                <a:cs typeface="Times New Roman" pitchFamily="18" charset="0"/>
              </a:rPr>
              <a:t>Coastal ocean buoy (ESROB) since 1999:</a:t>
            </a:r>
          </a:p>
          <a:p>
            <a:r>
              <a:rPr lang="en-US" altLang="ko-KR" sz="1400" b="1" u="sng">
                <a:latin typeface="Times New Roman" pitchFamily="18" charset="0"/>
                <a:cs typeface="Times New Roman" pitchFamily="18" charset="0"/>
              </a:rPr>
              <a:t> Met. sensors, bio-optical sensors, ADCP, CTDs</a:t>
            </a:r>
            <a:endParaRPr lang="ko-KR" altLang="en-US" sz="14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 rot="21540000">
            <a:off x="4692650" y="1243013"/>
            <a:ext cx="360363" cy="635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포인트가 5개인 별 6"/>
          <p:cNvSpPr>
            <a:spLocks noChangeAspect="1"/>
          </p:cNvSpPr>
          <p:nvPr/>
        </p:nvSpPr>
        <p:spPr>
          <a:xfrm>
            <a:off x="4838700" y="2000250"/>
            <a:ext cx="179388" cy="180975"/>
          </a:xfrm>
          <a:prstGeom prst="star5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rot="21540000">
            <a:off x="4689475" y="1681163"/>
            <a:ext cx="360363" cy="6350"/>
          </a:xfrm>
          <a:prstGeom prst="line">
            <a:avLst/>
          </a:prstGeom>
          <a:ln w="38100">
            <a:solidFill>
              <a:srgbClr val="0033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포인트가 5개인 별 8"/>
          <p:cNvSpPr>
            <a:spLocks noChangeAspect="1"/>
          </p:cNvSpPr>
          <p:nvPr/>
        </p:nvSpPr>
        <p:spPr>
          <a:xfrm>
            <a:off x="4830763" y="2455863"/>
            <a:ext cx="179387" cy="179387"/>
          </a:xfrm>
          <a:prstGeom prst="star5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타원 9"/>
          <p:cNvSpPr>
            <a:spLocks noChangeAspect="1"/>
          </p:cNvSpPr>
          <p:nvPr/>
        </p:nvSpPr>
        <p:spPr>
          <a:xfrm>
            <a:off x="4876800" y="3311525"/>
            <a:ext cx="179388" cy="179388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1" name="타원 10"/>
          <p:cNvSpPr>
            <a:spLocks noChangeAspect="1"/>
          </p:cNvSpPr>
          <p:nvPr/>
        </p:nvSpPr>
        <p:spPr>
          <a:xfrm>
            <a:off x="4859338" y="2900363"/>
            <a:ext cx="179387" cy="179387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2298" name="Rectangle 48"/>
          <p:cNvSpPr>
            <a:spLocks noChangeArrowheads="1"/>
          </p:cNvSpPr>
          <p:nvPr/>
        </p:nvSpPr>
        <p:spPr bwMode="auto">
          <a:xfrm>
            <a:off x="0" y="0"/>
            <a:ext cx="9144000" cy="952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sz="3200" b="1">
                <a:latin typeface="Tahoma" pitchFamily="34" charset="0"/>
              </a:rPr>
              <a:t>Associated Time-series Stations</a:t>
            </a:r>
          </a:p>
        </p:txBody>
      </p:sp>
      <p:pic>
        <p:nvPicPr>
          <p:cNvPr id="12299" name="그림 12" descr="ESROB_histor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4052888"/>
            <a:ext cx="4040188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00" name="그룹 52"/>
          <p:cNvGrpSpPr>
            <a:grpSpLocks/>
          </p:cNvGrpSpPr>
          <p:nvPr/>
        </p:nvGrpSpPr>
        <p:grpSpPr bwMode="auto">
          <a:xfrm>
            <a:off x="5357813" y="3817938"/>
            <a:ext cx="3146425" cy="193675"/>
            <a:chOff x="3390958" y="1940503"/>
            <a:chExt cx="3147002" cy="192360"/>
          </a:xfrm>
        </p:grpSpPr>
        <p:sp>
          <p:nvSpPr>
            <p:cNvPr id="54" name="TextBox 53"/>
            <p:cNvSpPr txBox="1"/>
            <p:nvPr/>
          </p:nvSpPr>
          <p:spPr>
            <a:xfrm>
              <a:off x="3511630" y="1940503"/>
              <a:ext cx="3026330" cy="19236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50" b="1" kern="0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ADCP,    </a:t>
              </a:r>
              <a:r>
                <a:rPr kumimoji="0" lang="en-US" altLang="ko-KR" sz="650" b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ourier New" pitchFamily="49" charset="0"/>
                  <a:cs typeface="Courier New" pitchFamily="49" charset="0"/>
                </a:rPr>
                <a:t>Met.    </a:t>
              </a:r>
              <a:r>
                <a:rPr kumimoji="0" lang="en-US" altLang="ko-KR" sz="650" b="1" kern="0" dirty="0">
                  <a:solidFill>
                    <a:srgbClr val="C0504D">
                      <a:lumMod val="75000"/>
                    </a:srgbClr>
                  </a:solidFill>
                  <a:latin typeface="Courier New" pitchFamily="49" charset="0"/>
                  <a:cs typeface="Courier New" pitchFamily="49" charset="0"/>
                </a:rPr>
                <a:t>CTD    </a:t>
              </a:r>
              <a:r>
                <a:rPr kumimoji="0" lang="en-US" altLang="ko-KR" sz="650" b="1" kern="0" dirty="0">
                  <a:solidFill>
                    <a:srgbClr val="00B050"/>
                  </a:solidFill>
                  <a:latin typeface="Courier New" pitchFamily="49" charset="0"/>
                  <a:cs typeface="Courier New" pitchFamily="49" charset="0"/>
                </a:rPr>
                <a:t>WQM     </a:t>
              </a:r>
              <a:r>
                <a:rPr kumimoji="0" lang="en-US" altLang="ko-KR" sz="650" b="1" kern="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PIR/PSP    </a:t>
              </a:r>
              <a:r>
                <a:rPr kumimoji="0" lang="en-US" altLang="ko-KR" sz="650" b="1" kern="0" dirty="0" err="1">
                  <a:solidFill>
                    <a:srgbClr val="9BBB59">
                      <a:lumMod val="50000"/>
                    </a:srgbClr>
                  </a:solidFill>
                  <a:latin typeface="Courier New" pitchFamily="49" charset="0"/>
                  <a:cs typeface="Courier New" pitchFamily="49" charset="0"/>
                </a:rPr>
                <a:t>Fluorometer</a:t>
              </a:r>
              <a:endParaRPr kumimoji="0" lang="en-US" altLang="ko-KR" sz="650" b="1" kern="0" dirty="0">
                <a:solidFill>
                  <a:srgbClr val="9BBB59">
                    <a:lumMod val="50000"/>
                  </a:srgb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5" name="Line 71"/>
            <p:cNvSpPr>
              <a:spLocks noChangeShapeType="1"/>
            </p:cNvSpPr>
            <p:nvPr/>
          </p:nvSpPr>
          <p:spPr bwMode="auto">
            <a:xfrm>
              <a:off x="3390958" y="2022493"/>
              <a:ext cx="16036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latinLnBrk="0">
                <a:defRPr/>
              </a:pPr>
              <a:endParaRPr lang="ko-KR" altLang="en-US" sz="650" b="1" ker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6" name="Line 71"/>
            <p:cNvSpPr>
              <a:spLocks noChangeShapeType="1"/>
            </p:cNvSpPr>
            <p:nvPr/>
          </p:nvSpPr>
          <p:spPr bwMode="auto">
            <a:xfrm>
              <a:off x="4259479" y="2027222"/>
              <a:ext cx="158779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C0504D">
                  <a:lumMod val="75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latinLnBrk="0">
                <a:defRPr/>
              </a:pPr>
              <a:endParaRPr lang="ko-KR" altLang="en-US" sz="650" b="1" kern="0">
                <a:solidFill>
                  <a:srgbClr val="1D528D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7" name="Line 71"/>
            <p:cNvSpPr>
              <a:spLocks noChangeShapeType="1"/>
            </p:cNvSpPr>
            <p:nvPr/>
          </p:nvSpPr>
          <p:spPr bwMode="auto">
            <a:xfrm>
              <a:off x="3857769" y="2022493"/>
              <a:ext cx="158779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1F497D">
                  <a:lumMod val="60000"/>
                  <a:lumOff val="4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latinLnBrk="0">
                <a:defRPr/>
              </a:pPr>
              <a:endParaRPr lang="ko-KR" altLang="en-US" sz="650" b="1" kern="0">
                <a:solidFill>
                  <a:srgbClr val="1D528D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8" name="Line 71"/>
            <p:cNvSpPr>
              <a:spLocks noChangeShapeType="1"/>
            </p:cNvSpPr>
            <p:nvPr/>
          </p:nvSpPr>
          <p:spPr bwMode="auto">
            <a:xfrm>
              <a:off x="4615144" y="2022493"/>
              <a:ext cx="158779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latinLnBrk="0">
                <a:defRPr/>
              </a:pPr>
              <a:endParaRPr lang="ko-KR" altLang="en-US" sz="650" b="1" kern="0">
                <a:solidFill>
                  <a:srgbClr val="1D528D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9" name="Line 71"/>
            <p:cNvSpPr>
              <a:spLocks noChangeShapeType="1"/>
            </p:cNvSpPr>
            <p:nvPr/>
          </p:nvSpPr>
          <p:spPr bwMode="auto">
            <a:xfrm>
              <a:off x="4972398" y="2024069"/>
              <a:ext cx="16036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latinLnBrk="0">
                <a:defRPr/>
              </a:pPr>
              <a:endParaRPr lang="ko-KR" altLang="en-US" sz="650" b="1" kern="0">
                <a:solidFill>
                  <a:srgbClr val="1D528D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0" name="Line 71"/>
            <p:cNvSpPr>
              <a:spLocks noChangeShapeType="1"/>
            </p:cNvSpPr>
            <p:nvPr/>
          </p:nvSpPr>
          <p:spPr bwMode="auto">
            <a:xfrm>
              <a:off x="5540827" y="2025646"/>
              <a:ext cx="16036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latinLnBrk="0">
                <a:defRPr/>
              </a:pPr>
              <a:endParaRPr lang="ko-KR" altLang="en-US" sz="650" b="1" kern="0">
                <a:solidFill>
                  <a:srgbClr val="1D528D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auto">
          <a:xfrm>
            <a:off x="0" y="0"/>
            <a:ext cx="9144000" cy="952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3200" b="1">
                <a:solidFill>
                  <a:schemeClr val="tx2"/>
                </a:solidFill>
                <a:latin typeface="Tahoma" pitchFamily="34" charset="0"/>
              </a:rPr>
              <a:t>Upper Circulation &amp; Topography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04963" y="4775200"/>
            <a:ext cx="31480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ko-KR" sz="200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Area ~10</a:t>
            </a:r>
            <a:r>
              <a:rPr lang="en-US" altLang="ko-KR" sz="2000" baseline="3000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6</a:t>
            </a:r>
            <a:r>
              <a:rPr lang="ko-KR" altLang="en-US" sz="200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</a:t>
            </a:r>
            <a:r>
              <a:rPr lang="en-US" altLang="ko-KR" sz="200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km</a:t>
            </a:r>
            <a:r>
              <a:rPr lang="en-US" altLang="ko-KR" sz="2000" baseline="3000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2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ko-KR" sz="2000" baseline="3000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</a:t>
            </a:r>
            <a:r>
              <a:rPr lang="en-US" altLang="ko-KR" sz="200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Average depth : ~ 1,700 m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ko-KR" sz="200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Max. depth : ~ 4,000 m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ko-KR" sz="200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3 deep basins (&gt; 2000m)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ko-KR" sz="200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4 shallow straits (&lt; 200m)</a:t>
            </a:r>
          </a:p>
        </p:txBody>
      </p:sp>
      <p:grpSp>
        <p:nvGrpSpPr>
          <p:cNvPr id="3076" name="그룹 14"/>
          <p:cNvGrpSpPr>
            <a:grpSpLocks noChangeAspect="1"/>
          </p:cNvGrpSpPr>
          <p:nvPr/>
        </p:nvGrpSpPr>
        <p:grpSpPr bwMode="auto">
          <a:xfrm>
            <a:off x="5116513" y="2484438"/>
            <a:ext cx="3660775" cy="4175125"/>
            <a:chOff x="125413" y="1233488"/>
            <a:chExt cx="4575246" cy="5219700"/>
          </a:xfrm>
        </p:grpSpPr>
        <p:pic>
          <p:nvPicPr>
            <p:cNvPr id="307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413" y="1233488"/>
              <a:ext cx="4260850" cy="52197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4" name="Line 6"/>
            <p:cNvSpPr>
              <a:spLocks noChangeShapeType="1"/>
            </p:cNvSpPr>
            <p:nvPr/>
          </p:nvSpPr>
          <p:spPr bwMode="auto">
            <a:xfrm flipH="1">
              <a:off x="4385193" y="1332722"/>
              <a:ext cx="9921" cy="49299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00" kern="0">
                <a:solidFill>
                  <a:sysClr val="windowText" lastClr="00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3081" name="Text Box 7"/>
            <p:cNvSpPr txBox="1">
              <a:spLocks noChangeArrowheads="1"/>
            </p:cNvSpPr>
            <p:nvPr/>
          </p:nvSpPr>
          <p:spPr bwMode="auto">
            <a:xfrm>
              <a:off x="1619250" y="2160588"/>
              <a:ext cx="9652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000" b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Depth</a:t>
              </a:r>
              <a:r>
                <a:rPr lang="ko-KR" altLang="en-US" sz="1000" b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1000" b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(m)</a:t>
              </a:r>
            </a:p>
          </p:txBody>
        </p:sp>
        <p:sp>
          <p:nvSpPr>
            <p:cNvPr id="116" name="Text Box 8"/>
            <p:cNvSpPr txBox="1">
              <a:spLocks noChangeArrowheads="1"/>
            </p:cNvSpPr>
            <p:nvPr/>
          </p:nvSpPr>
          <p:spPr bwMode="auto">
            <a:xfrm>
              <a:off x="2268200" y="3946541"/>
              <a:ext cx="1069409" cy="307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b="1" kern="0" dirty="0">
                  <a:solidFill>
                    <a:srgbClr val="FFFFFF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Japan Basin</a:t>
              </a:r>
            </a:p>
          </p:txBody>
        </p:sp>
        <p:sp>
          <p:nvSpPr>
            <p:cNvPr id="3083" name="Text Box 9"/>
            <p:cNvSpPr txBox="1">
              <a:spLocks noChangeArrowheads="1"/>
            </p:cNvSpPr>
            <p:nvPr/>
          </p:nvSpPr>
          <p:spPr bwMode="auto">
            <a:xfrm>
              <a:off x="2120900" y="4929188"/>
              <a:ext cx="1196641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0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Yamato Basin</a:t>
              </a:r>
            </a:p>
          </p:txBody>
        </p:sp>
        <p:sp>
          <p:nvSpPr>
            <p:cNvPr id="118" name="Text Box 10"/>
            <p:cNvSpPr txBox="1">
              <a:spLocks noChangeArrowheads="1"/>
            </p:cNvSpPr>
            <p:nvPr/>
          </p:nvSpPr>
          <p:spPr bwMode="auto">
            <a:xfrm>
              <a:off x="970623" y="5300090"/>
              <a:ext cx="1186469" cy="307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b="1" kern="0" dirty="0" err="1">
                  <a:solidFill>
                    <a:srgbClr val="FFFFFF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Ulleung</a:t>
              </a:r>
              <a:r>
                <a:rPr kumimoji="0" lang="en-US" altLang="ko-KR" sz="1000" b="1" kern="0" dirty="0">
                  <a:solidFill>
                    <a:srgbClr val="FFFFFF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Basin</a:t>
              </a:r>
            </a:p>
          </p:txBody>
        </p:sp>
        <p:sp>
          <p:nvSpPr>
            <p:cNvPr id="3085" name="Text Box 11"/>
            <p:cNvSpPr txBox="1">
              <a:spLocks noChangeArrowheads="1"/>
            </p:cNvSpPr>
            <p:nvPr/>
          </p:nvSpPr>
          <p:spPr bwMode="auto">
            <a:xfrm>
              <a:off x="828675" y="5834063"/>
              <a:ext cx="1092446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000" b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Korea Strait</a:t>
              </a:r>
            </a:p>
          </p:txBody>
        </p:sp>
        <p:sp>
          <p:nvSpPr>
            <p:cNvPr id="3086" name="Text Box 12"/>
            <p:cNvSpPr txBox="1">
              <a:spLocks noChangeArrowheads="1"/>
            </p:cNvSpPr>
            <p:nvPr/>
          </p:nvSpPr>
          <p:spPr bwMode="auto">
            <a:xfrm>
              <a:off x="3551238" y="4340225"/>
              <a:ext cx="847989" cy="5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000" b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Tsugaru </a:t>
              </a:r>
            </a:p>
            <a:p>
              <a:r>
                <a:rPr lang="en-US" altLang="ko-KR" sz="1000" b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Strait</a:t>
              </a:r>
            </a:p>
          </p:txBody>
        </p:sp>
        <p:sp>
          <p:nvSpPr>
            <p:cNvPr id="3087" name="Text Box 13"/>
            <p:cNvSpPr txBox="1">
              <a:spLocks noChangeArrowheads="1"/>
            </p:cNvSpPr>
            <p:nvPr/>
          </p:nvSpPr>
          <p:spPr bwMode="auto">
            <a:xfrm>
              <a:off x="3708400" y="2924175"/>
              <a:ext cx="992259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000" b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Soya Strait</a:t>
              </a:r>
            </a:p>
          </p:txBody>
        </p:sp>
        <p:sp>
          <p:nvSpPr>
            <p:cNvPr id="3088" name="Text Box 14"/>
            <p:cNvSpPr txBox="1">
              <a:spLocks noChangeArrowheads="1"/>
            </p:cNvSpPr>
            <p:nvPr/>
          </p:nvSpPr>
          <p:spPr bwMode="auto">
            <a:xfrm>
              <a:off x="2857500" y="1322388"/>
              <a:ext cx="1128514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000" b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Tartar Strait</a:t>
              </a:r>
            </a:p>
          </p:txBody>
        </p:sp>
      </p:grpSp>
      <p:pic>
        <p:nvPicPr>
          <p:cNvPr id="3077" name="Picture 6" descr="970305"/>
          <p:cNvPicPr>
            <a:picLocks noChangeAspect="1" noChangeArrowheads="1"/>
          </p:cNvPicPr>
          <p:nvPr/>
        </p:nvPicPr>
        <p:blipFill>
          <a:blip r:embed="rId4" cstate="print"/>
          <a:srcRect t="12599"/>
          <a:stretch>
            <a:fillRect/>
          </a:stretch>
        </p:blipFill>
        <p:spPr bwMode="auto">
          <a:xfrm>
            <a:off x="755650" y="1143000"/>
            <a:ext cx="3351213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4252913" y="1141413"/>
            <a:ext cx="433546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ko-KR" sz="2000">
                <a:latin typeface="Times New Roman" pitchFamily="18" charset="0"/>
                <a:cs typeface="Times New Roman" pitchFamily="18" charset="0"/>
              </a:rPr>
              <a:t> Kuroshio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ko-KR" sz="2000">
                <a:latin typeface="Times New Roman" pitchFamily="18" charset="0"/>
                <a:cs typeface="Times New Roman" pitchFamily="18" charset="0"/>
              </a:rPr>
              <a:t> Kuroshio branches: Tsushima Current</a:t>
            </a:r>
            <a:endParaRPr lang="ko-KR" alt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ChangeArrowheads="1"/>
          </p:cNvSpPr>
          <p:nvPr/>
        </p:nvSpPr>
        <p:spPr bwMode="auto">
          <a:xfrm>
            <a:off x="0" y="0"/>
            <a:ext cx="9144000" cy="952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3200" b="1">
                <a:solidFill>
                  <a:schemeClr val="tx2"/>
                </a:solidFill>
                <a:latin typeface="Tahoma" pitchFamily="34" charset="0"/>
              </a:rPr>
              <a:t>Oceanographic Characteristics</a:t>
            </a:r>
          </a:p>
        </p:txBody>
      </p:sp>
      <p:grpSp>
        <p:nvGrpSpPr>
          <p:cNvPr id="4099" name="Group 17"/>
          <p:cNvGrpSpPr>
            <a:grpSpLocks noChangeAspect="1"/>
          </p:cNvGrpSpPr>
          <p:nvPr/>
        </p:nvGrpSpPr>
        <p:grpSpPr bwMode="auto">
          <a:xfrm>
            <a:off x="217488" y="1196975"/>
            <a:ext cx="3713162" cy="3559175"/>
            <a:chOff x="2076" y="5808"/>
            <a:chExt cx="2907" cy="2834"/>
          </a:xfrm>
        </p:grpSpPr>
        <p:sp>
          <p:nvSpPr>
            <p:cNvPr id="4102" name="Freeform 18"/>
            <p:cNvSpPr>
              <a:spLocks noChangeAspect="1"/>
            </p:cNvSpPr>
            <p:nvPr/>
          </p:nvSpPr>
          <p:spPr bwMode="auto">
            <a:xfrm>
              <a:off x="4745" y="6380"/>
              <a:ext cx="108" cy="429"/>
            </a:xfrm>
            <a:custGeom>
              <a:avLst/>
              <a:gdLst>
                <a:gd name="T0" fmla="*/ 14 w 144"/>
                <a:gd name="T1" fmla="*/ 0 h 576"/>
                <a:gd name="T2" fmla="*/ 0 w 144"/>
                <a:gd name="T3" fmla="*/ 0 h 576"/>
                <a:gd name="T4" fmla="*/ 0 w 144"/>
                <a:gd name="T5" fmla="*/ 54 h 576"/>
                <a:gd name="T6" fmla="*/ 14 w 144"/>
                <a:gd name="T7" fmla="*/ 44 h 576"/>
                <a:gd name="T8" fmla="*/ 14 w 144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576"/>
                <a:gd name="T17" fmla="*/ 144 w 144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576">
                  <a:moveTo>
                    <a:pt x="144" y="0"/>
                  </a:moveTo>
                  <a:lnTo>
                    <a:pt x="0" y="0"/>
                  </a:lnTo>
                  <a:lnTo>
                    <a:pt x="0" y="576"/>
                  </a:lnTo>
                  <a:lnTo>
                    <a:pt x="144" y="45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3" name="Object 19"/>
            <p:cNvGraphicFramePr>
              <a:graphicFrameLocks noChangeAspect="1"/>
            </p:cNvGraphicFramePr>
            <p:nvPr/>
          </p:nvGraphicFramePr>
          <p:xfrm>
            <a:off x="2321" y="5808"/>
            <a:ext cx="2236" cy="2834"/>
          </p:xfrm>
          <a:graphic>
            <a:graphicData uri="http://schemas.openxmlformats.org/presentationml/2006/ole">
              <p:oleObj spid="_x0000_s4103" name="Plot Document" r:id="rId4" imgW="4174236" imgH="6118250" progId="Grapher.Document">
                <p:embed/>
              </p:oleObj>
            </a:graphicData>
          </a:graphic>
        </p:graphicFrame>
        <p:sp>
          <p:nvSpPr>
            <p:cNvPr id="4104" name="Rectangle 20"/>
            <p:cNvSpPr>
              <a:spLocks noChangeAspect="1" noChangeArrowheads="1"/>
            </p:cNvSpPr>
            <p:nvPr/>
          </p:nvSpPr>
          <p:spPr bwMode="auto">
            <a:xfrm>
              <a:off x="4853" y="6308"/>
              <a:ext cx="71" cy="1251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aphicFrame>
          <p:nvGraphicFramePr>
            <p:cNvPr id="4105" name="Object 21"/>
            <p:cNvGraphicFramePr>
              <a:graphicFrameLocks noChangeAspect="1"/>
            </p:cNvGraphicFramePr>
            <p:nvPr/>
          </p:nvGraphicFramePr>
          <p:xfrm>
            <a:off x="2321" y="6871"/>
            <a:ext cx="1863" cy="1618"/>
          </p:xfrm>
          <a:graphic>
            <a:graphicData uri="http://schemas.openxmlformats.org/presentationml/2006/ole">
              <p:oleObj spid="_x0000_s4105" name="Plot Document" r:id="rId5" imgW="3969410" imgH="5679338" progId="Grapher.Document">
                <p:embed/>
              </p:oleObj>
            </a:graphicData>
          </a:graphic>
        </p:graphicFrame>
        <p:sp>
          <p:nvSpPr>
            <p:cNvPr id="4106" name="AutoShape 22"/>
            <p:cNvSpPr>
              <a:spLocks noChangeAspect="1" noChangeArrowheads="1"/>
            </p:cNvSpPr>
            <p:nvPr/>
          </p:nvSpPr>
          <p:spPr bwMode="auto">
            <a:xfrm rot="-2114048">
              <a:off x="4250" y="7063"/>
              <a:ext cx="699" cy="142"/>
            </a:xfrm>
            <a:prstGeom prst="leftArrow">
              <a:avLst>
                <a:gd name="adj1" fmla="val 50000"/>
                <a:gd name="adj2" fmla="val 123063"/>
              </a:avLst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07" name="AutoShape 23"/>
            <p:cNvSpPr>
              <a:spLocks noChangeAspect="1" noChangeArrowheads="1"/>
            </p:cNvSpPr>
            <p:nvPr/>
          </p:nvSpPr>
          <p:spPr bwMode="auto">
            <a:xfrm rot="-2061634">
              <a:off x="4187" y="7689"/>
              <a:ext cx="787" cy="126"/>
            </a:xfrm>
            <a:prstGeom prst="leftArrow">
              <a:avLst>
                <a:gd name="adj1" fmla="val 50000"/>
                <a:gd name="adj2" fmla="val 156151"/>
              </a:avLst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08" name="Line 24"/>
            <p:cNvSpPr>
              <a:spLocks noChangeAspect="1" noChangeShapeType="1"/>
            </p:cNvSpPr>
            <p:nvPr/>
          </p:nvSpPr>
          <p:spPr bwMode="auto">
            <a:xfrm rot="-2109206" flipH="1" flipV="1">
              <a:off x="4417" y="6978"/>
              <a:ext cx="506" cy="4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Line 25"/>
            <p:cNvSpPr>
              <a:spLocks noChangeAspect="1" noChangeShapeType="1"/>
            </p:cNvSpPr>
            <p:nvPr/>
          </p:nvSpPr>
          <p:spPr bwMode="auto">
            <a:xfrm rot="-2049857" flipH="1" flipV="1">
              <a:off x="4584" y="6809"/>
              <a:ext cx="305" cy="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Line 26"/>
            <p:cNvSpPr>
              <a:spLocks noChangeAspect="1" noChangeShapeType="1"/>
            </p:cNvSpPr>
            <p:nvPr/>
          </p:nvSpPr>
          <p:spPr bwMode="auto">
            <a:xfrm rot="-2142491" flipH="1" flipV="1">
              <a:off x="4529" y="6884"/>
              <a:ext cx="361" cy="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Line 27"/>
            <p:cNvSpPr>
              <a:spLocks noChangeAspect="1" noChangeShapeType="1"/>
            </p:cNvSpPr>
            <p:nvPr/>
          </p:nvSpPr>
          <p:spPr bwMode="auto">
            <a:xfrm flipV="1">
              <a:off x="4280" y="7702"/>
              <a:ext cx="0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Line 28"/>
            <p:cNvSpPr>
              <a:spLocks noChangeAspect="1" noChangeShapeType="1"/>
            </p:cNvSpPr>
            <p:nvPr/>
          </p:nvSpPr>
          <p:spPr bwMode="auto">
            <a:xfrm flipV="1">
              <a:off x="2565" y="6585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29"/>
            <p:cNvSpPr>
              <a:spLocks noChangeAspect="1" noChangeShapeType="1"/>
            </p:cNvSpPr>
            <p:nvPr/>
          </p:nvSpPr>
          <p:spPr bwMode="auto">
            <a:xfrm>
              <a:off x="2565" y="7807"/>
              <a:ext cx="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30"/>
            <p:cNvSpPr>
              <a:spLocks noChangeAspect="1" noChangeShapeType="1"/>
            </p:cNvSpPr>
            <p:nvPr/>
          </p:nvSpPr>
          <p:spPr bwMode="auto">
            <a:xfrm>
              <a:off x="2565" y="7632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31"/>
            <p:cNvSpPr>
              <a:spLocks noChangeAspect="1" noChangeShapeType="1"/>
            </p:cNvSpPr>
            <p:nvPr/>
          </p:nvSpPr>
          <p:spPr bwMode="auto">
            <a:xfrm>
              <a:off x="2565" y="7457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32"/>
            <p:cNvSpPr>
              <a:spLocks noChangeAspect="1" noChangeShapeType="1"/>
            </p:cNvSpPr>
            <p:nvPr/>
          </p:nvSpPr>
          <p:spPr bwMode="auto">
            <a:xfrm>
              <a:off x="2565" y="7283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33"/>
            <p:cNvSpPr>
              <a:spLocks noChangeAspect="1" noChangeShapeType="1"/>
            </p:cNvSpPr>
            <p:nvPr/>
          </p:nvSpPr>
          <p:spPr bwMode="auto">
            <a:xfrm>
              <a:off x="2565" y="7108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34"/>
            <p:cNvSpPr>
              <a:spLocks noChangeAspect="1" noChangeShapeType="1"/>
            </p:cNvSpPr>
            <p:nvPr/>
          </p:nvSpPr>
          <p:spPr bwMode="auto">
            <a:xfrm>
              <a:off x="2565" y="6934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35"/>
            <p:cNvSpPr>
              <a:spLocks noChangeAspect="1" noChangeShapeType="1"/>
            </p:cNvSpPr>
            <p:nvPr/>
          </p:nvSpPr>
          <p:spPr bwMode="auto">
            <a:xfrm>
              <a:off x="2565" y="6759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36"/>
            <p:cNvSpPr>
              <a:spLocks noChangeAspect="1" noChangeShapeType="1"/>
            </p:cNvSpPr>
            <p:nvPr/>
          </p:nvSpPr>
          <p:spPr bwMode="auto">
            <a:xfrm>
              <a:off x="2565" y="6585"/>
              <a:ext cx="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37"/>
            <p:cNvSpPr>
              <a:spLocks noChangeAspect="1" noChangeShapeType="1"/>
            </p:cNvSpPr>
            <p:nvPr/>
          </p:nvSpPr>
          <p:spPr bwMode="auto">
            <a:xfrm>
              <a:off x="2565" y="7772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38"/>
            <p:cNvSpPr>
              <a:spLocks noChangeAspect="1" noChangeShapeType="1"/>
            </p:cNvSpPr>
            <p:nvPr/>
          </p:nvSpPr>
          <p:spPr bwMode="auto">
            <a:xfrm>
              <a:off x="2565" y="7737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39"/>
            <p:cNvSpPr>
              <a:spLocks noChangeAspect="1" noChangeShapeType="1"/>
            </p:cNvSpPr>
            <p:nvPr/>
          </p:nvSpPr>
          <p:spPr bwMode="auto">
            <a:xfrm>
              <a:off x="2565" y="7702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40"/>
            <p:cNvSpPr>
              <a:spLocks noChangeAspect="1" noChangeShapeType="1"/>
            </p:cNvSpPr>
            <p:nvPr/>
          </p:nvSpPr>
          <p:spPr bwMode="auto">
            <a:xfrm>
              <a:off x="2565" y="766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41"/>
            <p:cNvSpPr>
              <a:spLocks noChangeAspect="1" noChangeShapeType="1"/>
            </p:cNvSpPr>
            <p:nvPr/>
          </p:nvSpPr>
          <p:spPr bwMode="auto">
            <a:xfrm>
              <a:off x="2565" y="759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42"/>
            <p:cNvSpPr>
              <a:spLocks noChangeAspect="1" noChangeShapeType="1"/>
            </p:cNvSpPr>
            <p:nvPr/>
          </p:nvSpPr>
          <p:spPr bwMode="auto">
            <a:xfrm>
              <a:off x="2565" y="7562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43"/>
            <p:cNvSpPr>
              <a:spLocks noChangeAspect="1" noChangeShapeType="1"/>
            </p:cNvSpPr>
            <p:nvPr/>
          </p:nvSpPr>
          <p:spPr bwMode="auto">
            <a:xfrm>
              <a:off x="2565" y="752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Line 44"/>
            <p:cNvSpPr>
              <a:spLocks noChangeAspect="1" noChangeShapeType="1"/>
            </p:cNvSpPr>
            <p:nvPr/>
          </p:nvSpPr>
          <p:spPr bwMode="auto">
            <a:xfrm>
              <a:off x="2565" y="7492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Line 45"/>
            <p:cNvSpPr>
              <a:spLocks noChangeAspect="1" noChangeShapeType="1"/>
            </p:cNvSpPr>
            <p:nvPr/>
          </p:nvSpPr>
          <p:spPr bwMode="auto">
            <a:xfrm>
              <a:off x="2565" y="7423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Line 46"/>
            <p:cNvSpPr>
              <a:spLocks noChangeAspect="1" noChangeShapeType="1"/>
            </p:cNvSpPr>
            <p:nvPr/>
          </p:nvSpPr>
          <p:spPr bwMode="auto">
            <a:xfrm>
              <a:off x="2565" y="738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Line 47"/>
            <p:cNvSpPr>
              <a:spLocks noChangeAspect="1" noChangeShapeType="1"/>
            </p:cNvSpPr>
            <p:nvPr/>
          </p:nvSpPr>
          <p:spPr bwMode="auto">
            <a:xfrm>
              <a:off x="2565" y="7353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48"/>
            <p:cNvSpPr>
              <a:spLocks noChangeAspect="1" noChangeShapeType="1"/>
            </p:cNvSpPr>
            <p:nvPr/>
          </p:nvSpPr>
          <p:spPr bwMode="auto">
            <a:xfrm>
              <a:off x="2565" y="731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Line 49"/>
            <p:cNvSpPr>
              <a:spLocks noChangeAspect="1" noChangeShapeType="1"/>
            </p:cNvSpPr>
            <p:nvPr/>
          </p:nvSpPr>
          <p:spPr bwMode="auto">
            <a:xfrm>
              <a:off x="2565" y="724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Line 50"/>
            <p:cNvSpPr>
              <a:spLocks noChangeAspect="1" noChangeShapeType="1"/>
            </p:cNvSpPr>
            <p:nvPr/>
          </p:nvSpPr>
          <p:spPr bwMode="auto">
            <a:xfrm>
              <a:off x="2565" y="7213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Line 51"/>
            <p:cNvSpPr>
              <a:spLocks noChangeAspect="1" noChangeShapeType="1"/>
            </p:cNvSpPr>
            <p:nvPr/>
          </p:nvSpPr>
          <p:spPr bwMode="auto">
            <a:xfrm>
              <a:off x="2565" y="717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Line 52"/>
            <p:cNvSpPr>
              <a:spLocks noChangeAspect="1" noChangeShapeType="1"/>
            </p:cNvSpPr>
            <p:nvPr/>
          </p:nvSpPr>
          <p:spPr bwMode="auto">
            <a:xfrm>
              <a:off x="2565" y="7143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Line 53"/>
            <p:cNvSpPr>
              <a:spLocks noChangeAspect="1" noChangeShapeType="1"/>
            </p:cNvSpPr>
            <p:nvPr/>
          </p:nvSpPr>
          <p:spPr bwMode="auto">
            <a:xfrm>
              <a:off x="2565" y="7073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54"/>
            <p:cNvSpPr>
              <a:spLocks noChangeAspect="1" noChangeShapeType="1"/>
            </p:cNvSpPr>
            <p:nvPr/>
          </p:nvSpPr>
          <p:spPr bwMode="auto">
            <a:xfrm>
              <a:off x="2565" y="70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Line 55"/>
            <p:cNvSpPr>
              <a:spLocks noChangeAspect="1" noChangeShapeType="1"/>
            </p:cNvSpPr>
            <p:nvPr/>
          </p:nvSpPr>
          <p:spPr bwMode="auto">
            <a:xfrm>
              <a:off x="2565" y="7003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Line 56"/>
            <p:cNvSpPr>
              <a:spLocks noChangeAspect="1" noChangeShapeType="1"/>
            </p:cNvSpPr>
            <p:nvPr/>
          </p:nvSpPr>
          <p:spPr bwMode="auto">
            <a:xfrm>
              <a:off x="2565" y="6969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Line 57"/>
            <p:cNvSpPr>
              <a:spLocks noChangeAspect="1" noChangeShapeType="1"/>
            </p:cNvSpPr>
            <p:nvPr/>
          </p:nvSpPr>
          <p:spPr bwMode="auto">
            <a:xfrm>
              <a:off x="2565" y="6899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Line 58"/>
            <p:cNvSpPr>
              <a:spLocks noChangeAspect="1" noChangeShapeType="1"/>
            </p:cNvSpPr>
            <p:nvPr/>
          </p:nvSpPr>
          <p:spPr bwMode="auto">
            <a:xfrm>
              <a:off x="2565" y="6864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Line 59"/>
            <p:cNvSpPr>
              <a:spLocks noChangeAspect="1" noChangeShapeType="1"/>
            </p:cNvSpPr>
            <p:nvPr/>
          </p:nvSpPr>
          <p:spPr bwMode="auto">
            <a:xfrm>
              <a:off x="2565" y="6829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Line 60"/>
            <p:cNvSpPr>
              <a:spLocks noChangeAspect="1" noChangeShapeType="1"/>
            </p:cNvSpPr>
            <p:nvPr/>
          </p:nvSpPr>
          <p:spPr bwMode="auto">
            <a:xfrm>
              <a:off x="2565" y="6794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61"/>
            <p:cNvSpPr>
              <a:spLocks noChangeAspect="1" noChangeShapeType="1"/>
            </p:cNvSpPr>
            <p:nvPr/>
          </p:nvSpPr>
          <p:spPr bwMode="auto">
            <a:xfrm>
              <a:off x="2565" y="6724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Line 62"/>
            <p:cNvSpPr>
              <a:spLocks noChangeAspect="1" noChangeShapeType="1"/>
            </p:cNvSpPr>
            <p:nvPr/>
          </p:nvSpPr>
          <p:spPr bwMode="auto">
            <a:xfrm>
              <a:off x="2565" y="6690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Line 63"/>
            <p:cNvSpPr>
              <a:spLocks noChangeAspect="1" noChangeShapeType="1"/>
            </p:cNvSpPr>
            <p:nvPr/>
          </p:nvSpPr>
          <p:spPr bwMode="auto">
            <a:xfrm>
              <a:off x="2565" y="6655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Line 64"/>
            <p:cNvSpPr>
              <a:spLocks noChangeAspect="1" noChangeShapeType="1"/>
            </p:cNvSpPr>
            <p:nvPr/>
          </p:nvSpPr>
          <p:spPr bwMode="auto">
            <a:xfrm>
              <a:off x="2565" y="6620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Rectangle 65"/>
            <p:cNvSpPr>
              <a:spLocks noChangeAspect="1" noChangeArrowheads="1"/>
            </p:cNvSpPr>
            <p:nvPr/>
          </p:nvSpPr>
          <p:spPr bwMode="auto">
            <a:xfrm>
              <a:off x="2379" y="7779"/>
              <a:ext cx="1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800">
                  <a:solidFill>
                    <a:srgbClr val="000000"/>
                  </a:solidFill>
                  <a:latin typeface="Times New Roman" pitchFamily="18" charset="0"/>
                </a:rPr>
                <a:t>3500</a:t>
              </a:r>
              <a:endParaRPr lang="en-US" altLang="ko-KR" sz="2400">
                <a:latin typeface="Times New Roman" pitchFamily="18" charset="0"/>
              </a:endParaRPr>
            </a:p>
          </p:txBody>
        </p:sp>
        <p:sp>
          <p:nvSpPr>
            <p:cNvPr id="4150" name="Rectangle 66"/>
            <p:cNvSpPr>
              <a:spLocks noChangeAspect="1" noChangeArrowheads="1"/>
            </p:cNvSpPr>
            <p:nvPr/>
          </p:nvSpPr>
          <p:spPr bwMode="auto">
            <a:xfrm>
              <a:off x="2379" y="7605"/>
              <a:ext cx="1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800">
                  <a:solidFill>
                    <a:srgbClr val="000000"/>
                  </a:solidFill>
                  <a:latin typeface="Times New Roman" pitchFamily="18" charset="0"/>
                </a:rPr>
                <a:t>3000</a:t>
              </a:r>
              <a:endParaRPr lang="en-US" altLang="ko-KR" sz="2400">
                <a:latin typeface="Times New Roman" pitchFamily="18" charset="0"/>
              </a:endParaRPr>
            </a:p>
          </p:txBody>
        </p:sp>
        <p:sp>
          <p:nvSpPr>
            <p:cNvPr id="4151" name="Rectangle 67"/>
            <p:cNvSpPr>
              <a:spLocks noChangeAspect="1" noChangeArrowheads="1"/>
            </p:cNvSpPr>
            <p:nvPr/>
          </p:nvSpPr>
          <p:spPr bwMode="auto">
            <a:xfrm>
              <a:off x="2379" y="7431"/>
              <a:ext cx="1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800">
                  <a:solidFill>
                    <a:srgbClr val="000000"/>
                  </a:solidFill>
                  <a:latin typeface="Times New Roman" pitchFamily="18" charset="0"/>
                </a:rPr>
                <a:t>2500</a:t>
              </a:r>
              <a:endParaRPr lang="en-US" altLang="ko-KR" sz="2400">
                <a:latin typeface="Times New Roman" pitchFamily="18" charset="0"/>
              </a:endParaRPr>
            </a:p>
          </p:txBody>
        </p:sp>
        <p:sp>
          <p:nvSpPr>
            <p:cNvPr id="4152" name="Rectangle 68"/>
            <p:cNvSpPr>
              <a:spLocks noChangeAspect="1" noChangeArrowheads="1"/>
            </p:cNvSpPr>
            <p:nvPr/>
          </p:nvSpPr>
          <p:spPr bwMode="auto">
            <a:xfrm>
              <a:off x="2379" y="7257"/>
              <a:ext cx="1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800">
                  <a:solidFill>
                    <a:srgbClr val="000000"/>
                  </a:solidFill>
                  <a:latin typeface="Times New Roman" pitchFamily="18" charset="0"/>
                </a:rPr>
                <a:t>2000</a:t>
              </a:r>
              <a:endParaRPr lang="en-US" altLang="ko-KR" sz="2400">
                <a:latin typeface="Times New Roman" pitchFamily="18" charset="0"/>
              </a:endParaRPr>
            </a:p>
          </p:txBody>
        </p:sp>
        <p:sp>
          <p:nvSpPr>
            <p:cNvPr id="4153" name="Rectangle 69"/>
            <p:cNvSpPr>
              <a:spLocks noChangeAspect="1" noChangeArrowheads="1"/>
            </p:cNvSpPr>
            <p:nvPr/>
          </p:nvSpPr>
          <p:spPr bwMode="auto">
            <a:xfrm>
              <a:off x="2379" y="7082"/>
              <a:ext cx="1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800">
                  <a:solidFill>
                    <a:srgbClr val="000000"/>
                  </a:solidFill>
                  <a:latin typeface="Times New Roman" pitchFamily="18" charset="0"/>
                </a:rPr>
                <a:t>1500</a:t>
              </a:r>
              <a:endParaRPr lang="en-US" altLang="ko-KR" sz="2400">
                <a:latin typeface="Times New Roman" pitchFamily="18" charset="0"/>
              </a:endParaRPr>
            </a:p>
          </p:txBody>
        </p:sp>
        <p:sp>
          <p:nvSpPr>
            <p:cNvPr id="4154" name="Rectangle 70"/>
            <p:cNvSpPr>
              <a:spLocks noChangeAspect="1" noChangeArrowheads="1"/>
            </p:cNvSpPr>
            <p:nvPr/>
          </p:nvSpPr>
          <p:spPr bwMode="auto">
            <a:xfrm>
              <a:off x="2379" y="6909"/>
              <a:ext cx="1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800">
                  <a:solidFill>
                    <a:srgbClr val="000000"/>
                  </a:solidFill>
                  <a:latin typeface="Times New Roman" pitchFamily="18" charset="0"/>
                </a:rPr>
                <a:t>1000</a:t>
              </a:r>
              <a:endParaRPr lang="en-US" altLang="ko-KR" sz="2400">
                <a:latin typeface="Times New Roman" pitchFamily="18" charset="0"/>
              </a:endParaRPr>
            </a:p>
          </p:txBody>
        </p:sp>
        <p:sp>
          <p:nvSpPr>
            <p:cNvPr id="4155" name="Rectangle 71"/>
            <p:cNvSpPr>
              <a:spLocks noChangeAspect="1" noChangeArrowheads="1"/>
            </p:cNvSpPr>
            <p:nvPr/>
          </p:nvSpPr>
          <p:spPr bwMode="auto">
            <a:xfrm>
              <a:off x="2418" y="6735"/>
              <a:ext cx="11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800">
                  <a:solidFill>
                    <a:srgbClr val="000000"/>
                  </a:solidFill>
                  <a:latin typeface="Times New Roman" pitchFamily="18" charset="0"/>
                </a:rPr>
                <a:t>500</a:t>
              </a:r>
              <a:endParaRPr lang="en-US" altLang="ko-KR" sz="2400">
                <a:latin typeface="Times New Roman" pitchFamily="18" charset="0"/>
              </a:endParaRPr>
            </a:p>
          </p:txBody>
        </p:sp>
        <p:sp>
          <p:nvSpPr>
            <p:cNvPr id="4156" name="Rectangle 72"/>
            <p:cNvSpPr>
              <a:spLocks noChangeAspect="1" noChangeArrowheads="1"/>
            </p:cNvSpPr>
            <p:nvPr/>
          </p:nvSpPr>
          <p:spPr bwMode="auto">
            <a:xfrm>
              <a:off x="2500" y="6559"/>
              <a:ext cx="3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8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altLang="ko-KR" sz="2400">
                <a:latin typeface="Times New Roman" pitchFamily="18" charset="0"/>
              </a:endParaRPr>
            </a:p>
          </p:txBody>
        </p:sp>
        <p:sp>
          <p:nvSpPr>
            <p:cNvPr id="4157" name="Freeform 73"/>
            <p:cNvSpPr>
              <a:spLocks noChangeAspect="1"/>
            </p:cNvSpPr>
            <p:nvPr/>
          </p:nvSpPr>
          <p:spPr bwMode="auto">
            <a:xfrm>
              <a:off x="2652" y="6716"/>
              <a:ext cx="1268" cy="1058"/>
            </a:xfrm>
            <a:custGeom>
              <a:avLst/>
              <a:gdLst>
                <a:gd name="T0" fmla="*/ 1 w 3401"/>
                <a:gd name="T1" fmla="*/ 0 h 4259"/>
                <a:gd name="T2" fmla="*/ 1 w 3401"/>
                <a:gd name="T3" fmla="*/ 0 h 4259"/>
                <a:gd name="T4" fmla="*/ 1 w 3401"/>
                <a:gd name="T5" fmla="*/ 0 h 4259"/>
                <a:gd name="T6" fmla="*/ 1 w 3401"/>
                <a:gd name="T7" fmla="*/ 0 h 4259"/>
                <a:gd name="T8" fmla="*/ 1 w 3401"/>
                <a:gd name="T9" fmla="*/ 0 h 4259"/>
                <a:gd name="T10" fmla="*/ 1 w 3401"/>
                <a:gd name="T11" fmla="*/ 0 h 4259"/>
                <a:gd name="T12" fmla="*/ 1 w 3401"/>
                <a:gd name="T13" fmla="*/ 0 h 4259"/>
                <a:gd name="T14" fmla="*/ 0 w 3401"/>
                <a:gd name="T15" fmla="*/ 0 h 4259"/>
                <a:gd name="T16" fmla="*/ 0 w 3401"/>
                <a:gd name="T17" fmla="*/ 0 h 4259"/>
                <a:gd name="T18" fmla="*/ 0 w 3401"/>
                <a:gd name="T19" fmla="*/ 0 h 4259"/>
                <a:gd name="T20" fmla="*/ 0 w 3401"/>
                <a:gd name="T21" fmla="*/ 0 h 4259"/>
                <a:gd name="T22" fmla="*/ 0 w 3401"/>
                <a:gd name="T23" fmla="*/ 0 h 4259"/>
                <a:gd name="T24" fmla="*/ 0 w 3401"/>
                <a:gd name="T25" fmla="*/ 0 h 4259"/>
                <a:gd name="T26" fmla="*/ 0 w 3401"/>
                <a:gd name="T27" fmla="*/ 0 h 4259"/>
                <a:gd name="T28" fmla="*/ 0 w 3401"/>
                <a:gd name="T29" fmla="*/ 0 h 4259"/>
                <a:gd name="T30" fmla="*/ 0 w 3401"/>
                <a:gd name="T31" fmla="*/ 0 h 4259"/>
                <a:gd name="T32" fmla="*/ 0 w 3401"/>
                <a:gd name="T33" fmla="*/ 0 h 4259"/>
                <a:gd name="T34" fmla="*/ 0 w 3401"/>
                <a:gd name="T35" fmla="*/ 0 h 4259"/>
                <a:gd name="T36" fmla="*/ 0 w 3401"/>
                <a:gd name="T37" fmla="*/ 0 h 4259"/>
                <a:gd name="T38" fmla="*/ 0 w 3401"/>
                <a:gd name="T39" fmla="*/ 0 h 4259"/>
                <a:gd name="T40" fmla="*/ 0 w 3401"/>
                <a:gd name="T41" fmla="*/ 0 h 4259"/>
                <a:gd name="T42" fmla="*/ 0 w 3401"/>
                <a:gd name="T43" fmla="*/ 0 h 4259"/>
                <a:gd name="T44" fmla="*/ 0 w 3401"/>
                <a:gd name="T45" fmla="*/ 0 h 4259"/>
                <a:gd name="T46" fmla="*/ 0 w 3401"/>
                <a:gd name="T47" fmla="*/ 0 h 4259"/>
                <a:gd name="T48" fmla="*/ 0 w 3401"/>
                <a:gd name="T49" fmla="*/ 0 h 4259"/>
                <a:gd name="T50" fmla="*/ 0 w 3401"/>
                <a:gd name="T51" fmla="*/ 0 h 4259"/>
                <a:gd name="T52" fmla="*/ 0 w 3401"/>
                <a:gd name="T53" fmla="*/ 0 h 4259"/>
                <a:gd name="T54" fmla="*/ 0 w 3401"/>
                <a:gd name="T55" fmla="*/ 0 h 4259"/>
                <a:gd name="T56" fmla="*/ 0 w 3401"/>
                <a:gd name="T57" fmla="*/ 0 h 4259"/>
                <a:gd name="T58" fmla="*/ 0 w 3401"/>
                <a:gd name="T59" fmla="*/ 0 h 4259"/>
                <a:gd name="T60" fmla="*/ 0 w 3401"/>
                <a:gd name="T61" fmla="*/ 0 h 4259"/>
                <a:gd name="T62" fmla="*/ 0 w 3401"/>
                <a:gd name="T63" fmla="*/ 0 h 4259"/>
                <a:gd name="T64" fmla="*/ 0 w 3401"/>
                <a:gd name="T65" fmla="*/ 0 h 4259"/>
                <a:gd name="T66" fmla="*/ 0 w 3401"/>
                <a:gd name="T67" fmla="*/ 0 h 4259"/>
                <a:gd name="T68" fmla="*/ 0 w 3401"/>
                <a:gd name="T69" fmla="*/ 0 h 4259"/>
                <a:gd name="T70" fmla="*/ 0 w 3401"/>
                <a:gd name="T71" fmla="*/ 0 h 4259"/>
                <a:gd name="T72" fmla="*/ 0 w 3401"/>
                <a:gd name="T73" fmla="*/ 0 h 4259"/>
                <a:gd name="T74" fmla="*/ 0 w 3401"/>
                <a:gd name="T75" fmla="*/ 0 h 4259"/>
                <a:gd name="T76" fmla="*/ 0 w 3401"/>
                <a:gd name="T77" fmla="*/ 0 h 4259"/>
                <a:gd name="T78" fmla="*/ 0 w 3401"/>
                <a:gd name="T79" fmla="*/ 0 h 4259"/>
                <a:gd name="T80" fmla="*/ 0 w 3401"/>
                <a:gd name="T81" fmla="*/ 0 h 4259"/>
                <a:gd name="T82" fmla="*/ 0 w 3401"/>
                <a:gd name="T83" fmla="*/ 0 h 4259"/>
                <a:gd name="T84" fmla="*/ 0 w 3401"/>
                <a:gd name="T85" fmla="*/ 0 h 4259"/>
                <a:gd name="T86" fmla="*/ 0 w 3401"/>
                <a:gd name="T87" fmla="*/ 0 h 4259"/>
                <a:gd name="T88" fmla="*/ 0 w 3401"/>
                <a:gd name="T89" fmla="*/ 0 h 4259"/>
                <a:gd name="T90" fmla="*/ 0 w 3401"/>
                <a:gd name="T91" fmla="*/ 0 h 4259"/>
                <a:gd name="T92" fmla="*/ 0 w 3401"/>
                <a:gd name="T93" fmla="*/ 0 h 4259"/>
                <a:gd name="T94" fmla="*/ 0 w 3401"/>
                <a:gd name="T95" fmla="*/ 0 h 4259"/>
                <a:gd name="T96" fmla="*/ 0 w 3401"/>
                <a:gd name="T97" fmla="*/ 0 h 4259"/>
                <a:gd name="T98" fmla="*/ 0 w 3401"/>
                <a:gd name="T99" fmla="*/ 0 h 4259"/>
                <a:gd name="T100" fmla="*/ 0 w 3401"/>
                <a:gd name="T101" fmla="*/ 0 h 4259"/>
                <a:gd name="T102" fmla="*/ 0 w 3401"/>
                <a:gd name="T103" fmla="*/ 0 h 4259"/>
                <a:gd name="T104" fmla="*/ 0 w 3401"/>
                <a:gd name="T105" fmla="*/ 0 h 4259"/>
                <a:gd name="T106" fmla="*/ 0 w 3401"/>
                <a:gd name="T107" fmla="*/ 0 h 4259"/>
                <a:gd name="T108" fmla="*/ 0 w 3401"/>
                <a:gd name="T109" fmla="*/ 0 h 4259"/>
                <a:gd name="T110" fmla="*/ 0 w 3401"/>
                <a:gd name="T111" fmla="*/ 0 h 4259"/>
                <a:gd name="T112" fmla="*/ 0 w 3401"/>
                <a:gd name="T113" fmla="*/ 0 h 4259"/>
                <a:gd name="T114" fmla="*/ 0 w 3401"/>
                <a:gd name="T115" fmla="*/ 0 h 4259"/>
                <a:gd name="T116" fmla="*/ 0 w 3401"/>
                <a:gd name="T117" fmla="*/ 0 h 4259"/>
                <a:gd name="T118" fmla="*/ 0 w 3401"/>
                <a:gd name="T119" fmla="*/ 0 h 4259"/>
                <a:gd name="T120" fmla="*/ 0 w 3401"/>
                <a:gd name="T121" fmla="*/ 0 h 4259"/>
                <a:gd name="T122" fmla="*/ 0 w 3401"/>
                <a:gd name="T123" fmla="*/ 0 h 4259"/>
                <a:gd name="T124" fmla="*/ 0 w 3401"/>
                <a:gd name="T125" fmla="*/ 0 h 4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01"/>
                <a:gd name="T190" fmla="*/ 0 h 4259"/>
                <a:gd name="T191" fmla="*/ 3401 w 3401"/>
                <a:gd name="T192" fmla="*/ 4259 h 42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01" h="4259">
                  <a:moveTo>
                    <a:pt x="3401" y="0"/>
                  </a:moveTo>
                  <a:lnTo>
                    <a:pt x="2811" y="2"/>
                  </a:lnTo>
                  <a:lnTo>
                    <a:pt x="2766" y="4"/>
                  </a:lnTo>
                  <a:lnTo>
                    <a:pt x="2720" y="5"/>
                  </a:lnTo>
                  <a:lnTo>
                    <a:pt x="2631" y="7"/>
                  </a:lnTo>
                  <a:lnTo>
                    <a:pt x="2720" y="8"/>
                  </a:lnTo>
                  <a:lnTo>
                    <a:pt x="2856" y="9"/>
                  </a:lnTo>
                  <a:lnTo>
                    <a:pt x="2811" y="11"/>
                  </a:lnTo>
                  <a:lnTo>
                    <a:pt x="2856" y="12"/>
                  </a:lnTo>
                  <a:lnTo>
                    <a:pt x="2902" y="13"/>
                  </a:lnTo>
                  <a:lnTo>
                    <a:pt x="2902" y="15"/>
                  </a:lnTo>
                  <a:lnTo>
                    <a:pt x="2993" y="16"/>
                  </a:lnTo>
                  <a:lnTo>
                    <a:pt x="3038" y="17"/>
                  </a:lnTo>
                  <a:lnTo>
                    <a:pt x="3083" y="19"/>
                  </a:lnTo>
                  <a:lnTo>
                    <a:pt x="3038" y="20"/>
                  </a:lnTo>
                  <a:lnTo>
                    <a:pt x="3083" y="21"/>
                  </a:lnTo>
                  <a:lnTo>
                    <a:pt x="3083" y="23"/>
                  </a:lnTo>
                  <a:lnTo>
                    <a:pt x="3038" y="24"/>
                  </a:lnTo>
                  <a:lnTo>
                    <a:pt x="3083" y="26"/>
                  </a:lnTo>
                  <a:lnTo>
                    <a:pt x="3083" y="28"/>
                  </a:lnTo>
                  <a:lnTo>
                    <a:pt x="3083" y="29"/>
                  </a:lnTo>
                  <a:lnTo>
                    <a:pt x="2947" y="30"/>
                  </a:lnTo>
                  <a:lnTo>
                    <a:pt x="2902" y="32"/>
                  </a:lnTo>
                  <a:lnTo>
                    <a:pt x="2947" y="33"/>
                  </a:lnTo>
                  <a:lnTo>
                    <a:pt x="2811" y="34"/>
                  </a:lnTo>
                  <a:lnTo>
                    <a:pt x="2811" y="36"/>
                  </a:lnTo>
                  <a:lnTo>
                    <a:pt x="2811" y="37"/>
                  </a:lnTo>
                  <a:lnTo>
                    <a:pt x="2811" y="39"/>
                  </a:lnTo>
                  <a:lnTo>
                    <a:pt x="2675" y="40"/>
                  </a:lnTo>
                  <a:lnTo>
                    <a:pt x="2631" y="41"/>
                  </a:lnTo>
                  <a:lnTo>
                    <a:pt x="2675" y="43"/>
                  </a:lnTo>
                  <a:lnTo>
                    <a:pt x="2584" y="44"/>
                  </a:lnTo>
                  <a:lnTo>
                    <a:pt x="2584" y="45"/>
                  </a:lnTo>
                  <a:lnTo>
                    <a:pt x="2766" y="47"/>
                  </a:lnTo>
                  <a:lnTo>
                    <a:pt x="2766" y="48"/>
                  </a:lnTo>
                  <a:lnTo>
                    <a:pt x="2720" y="49"/>
                  </a:lnTo>
                  <a:lnTo>
                    <a:pt x="2631" y="52"/>
                  </a:lnTo>
                  <a:lnTo>
                    <a:pt x="2631" y="53"/>
                  </a:lnTo>
                  <a:lnTo>
                    <a:pt x="2720" y="54"/>
                  </a:lnTo>
                  <a:lnTo>
                    <a:pt x="2720" y="56"/>
                  </a:lnTo>
                  <a:lnTo>
                    <a:pt x="2811" y="57"/>
                  </a:lnTo>
                  <a:lnTo>
                    <a:pt x="2856" y="58"/>
                  </a:lnTo>
                  <a:lnTo>
                    <a:pt x="2811" y="60"/>
                  </a:lnTo>
                  <a:lnTo>
                    <a:pt x="2811" y="61"/>
                  </a:lnTo>
                  <a:lnTo>
                    <a:pt x="2856" y="62"/>
                  </a:lnTo>
                  <a:lnTo>
                    <a:pt x="2811" y="64"/>
                  </a:lnTo>
                  <a:lnTo>
                    <a:pt x="2856" y="65"/>
                  </a:lnTo>
                  <a:lnTo>
                    <a:pt x="2902" y="66"/>
                  </a:lnTo>
                  <a:lnTo>
                    <a:pt x="2856" y="68"/>
                  </a:lnTo>
                  <a:lnTo>
                    <a:pt x="2856" y="69"/>
                  </a:lnTo>
                  <a:lnTo>
                    <a:pt x="2856" y="71"/>
                  </a:lnTo>
                  <a:lnTo>
                    <a:pt x="2856" y="72"/>
                  </a:lnTo>
                  <a:lnTo>
                    <a:pt x="2811" y="73"/>
                  </a:lnTo>
                  <a:lnTo>
                    <a:pt x="2811" y="76"/>
                  </a:lnTo>
                  <a:lnTo>
                    <a:pt x="2856" y="77"/>
                  </a:lnTo>
                  <a:lnTo>
                    <a:pt x="2811" y="78"/>
                  </a:lnTo>
                  <a:lnTo>
                    <a:pt x="2902" y="80"/>
                  </a:lnTo>
                  <a:lnTo>
                    <a:pt x="2811" y="81"/>
                  </a:lnTo>
                  <a:lnTo>
                    <a:pt x="2856" y="82"/>
                  </a:lnTo>
                  <a:lnTo>
                    <a:pt x="2947" y="84"/>
                  </a:lnTo>
                  <a:lnTo>
                    <a:pt x="2947" y="85"/>
                  </a:lnTo>
                  <a:lnTo>
                    <a:pt x="2856" y="86"/>
                  </a:lnTo>
                  <a:lnTo>
                    <a:pt x="2902" y="88"/>
                  </a:lnTo>
                  <a:lnTo>
                    <a:pt x="2947" y="89"/>
                  </a:lnTo>
                  <a:lnTo>
                    <a:pt x="2902" y="90"/>
                  </a:lnTo>
                  <a:lnTo>
                    <a:pt x="2947" y="92"/>
                  </a:lnTo>
                  <a:lnTo>
                    <a:pt x="2993" y="93"/>
                  </a:lnTo>
                  <a:lnTo>
                    <a:pt x="2947" y="94"/>
                  </a:lnTo>
                  <a:lnTo>
                    <a:pt x="2947" y="96"/>
                  </a:lnTo>
                  <a:lnTo>
                    <a:pt x="2947" y="97"/>
                  </a:lnTo>
                  <a:lnTo>
                    <a:pt x="2856" y="100"/>
                  </a:lnTo>
                  <a:lnTo>
                    <a:pt x="2856" y="101"/>
                  </a:lnTo>
                  <a:lnTo>
                    <a:pt x="2902" y="102"/>
                  </a:lnTo>
                  <a:lnTo>
                    <a:pt x="2993" y="104"/>
                  </a:lnTo>
                  <a:lnTo>
                    <a:pt x="2947" y="105"/>
                  </a:lnTo>
                  <a:lnTo>
                    <a:pt x="2947" y="106"/>
                  </a:lnTo>
                  <a:lnTo>
                    <a:pt x="2902" y="108"/>
                  </a:lnTo>
                  <a:lnTo>
                    <a:pt x="2856" y="109"/>
                  </a:lnTo>
                  <a:lnTo>
                    <a:pt x="2766" y="110"/>
                  </a:lnTo>
                  <a:lnTo>
                    <a:pt x="2720" y="112"/>
                  </a:lnTo>
                  <a:lnTo>
                    <a:pt x="2947" y="113"/>
                  </a:lnTo>
                  <a:lnTo>
                    <a:pt x="2993" y="114"/>
                  </a:lnTo>
                  <a:lnTo>
                    <a:pt x="2902" y="116"/>
                  </a:lnTo>
                  <a:lnTo>
                    <a:pt x="2947" y="117"/>
                  </a:lnTo>
                  <a:lnTo>
                    <a:pt x="2947" y="118"/>
                  </a:lnTo>
                  <a:lnTo>
                    <a:pt x="2811" y="120"/>
                  </a:lnTo>
                  <a:lnTo>
                    <a:pt x="2811" y="121"/>
                  </a:lnTo>
                  <a:lnTo>
                    <a:pt x="2766" y="123"/>
                  </a:lnTo>
                  <a:lnTo>
                    <a:pt x="2811" y="125"/>
                  </a:lnTo>
                  <a:lnTo>
                    <a:pt x="2631" y="126"/>
                  </a:lnTo>
                  <a:lnTo>
                    <a:pt x="2856" y="127"/>
                  </a:lnTo>
                  <a:lnTo>
                    <a:pt x="2766" y="129"/>
                  </a:lnTo>
                  <a:lnTo>
                    <a:pt x="2856" y="130"/>
                  </a:lnTo>
                  <a:lnTo>
                    <a:pt x="2811" y="132"/>
                  </a:lnTo>
                  <a:lnTo>
                    <a:pt x="2766" y="133"/>
                  </a:lnTo>
                  <a:lnTo>
                    <a:pt x="2811" y="134"/>
                  </a:lnTo>
                  <a:lnTo>
                    <a:pt x="2811" y="136"/>
                  </a:lnTo>
                  <a:lnTo>
                    <a:pt x="2856" y="137"/>
                  </a:lnTo>
                  <a:lnTo>
                    <a:pt x="2856" y="138"/>
                  </a:lnTo>
                  <a:lnTo>
                    <a:pt x="2856" y="140"/>
                  </a:lnTo>
                  <a:lnTo>
                    <a:pt x="2856" y="141"/>
                  </a:lnTo>
                  <a:lnTo>
                    <a:pt x="2856" y="142"/>
                  </a:lnTo>
                  <a:lnTo>
                    <a:pt x="2811" y="144"/>
                  </a:lnTo>
                  <a:lnTo>
                    <a:pt x="2902" y="145"/>
                  </a:lnTo>
                  <a:lnTo>
                    <a:pt x="2902" y="147"/>
                  </a:lnTo>
                  <a:lnTo>
                    <a:pt x="2856" y="149"/>
                  </a:lnTo>
                  <a:lnTo>
                    <a:pt x="2856" y="150"/>
                  </a:lnTo>
                  <a:lnTo>
                    <a:pt x="2856" y="151"/>
                  </a:lnTo>
                  <a:lnTo>
                    <a:pt x="2766" y="153"/>
                  </a:lnTo>
                  <a:lnTo>
                    <a:pt x="2766" y="154"/>
                  </a:lnTo>
                  <a:lnTo>
                    <a:pt x="2766" y="155"/>
                  </a:lnTo>
                  <a:lnTo>
                    <a:pt x="2811" y="157"/>
                  </a:lnTo>
                  <a:lnTo>
                    <a:pt x="2856" y="158"/>
                  </a:lnTo>
                  <a:lnTo>
                    <a:pt x="2856" y="159"/>
                  </a:lnTo>
                  <a:lnTo>
                    <a:pt x="2766" y="161"/>
                  </a:lnTo>
                  <a:lnTo>
                    <a:pt x="2720" y="162"/>
                  </a:lnTo>
                  <a:lnTo>
                    <a:pt x="2766" y="164"/>
                  </a:lnTo>
                  <a:lnTo>
                    <a:pt x="2856" y="165"/>
                  </a:lnTo>
                  <a:lnTo>
                    <a:pt x="2856" y="166"/>
                  </a:lnTo>
                  <a:lnTo>
                    <a:pt x="2766" y="168"/>
                  </a:lnTo>
                  <a:lnTo>
                    <a:pt x="2856" y="169"/>
                  </a:lnTo>
                  <a:lnTo>
                    <a:pt x="2856" y="171"/>
                  </a:lnTo>
                  <a:lnTo>
                    <a:pt x="2811" y="173"/>
                  </a:lnTo>
                  <a:lnTo>
                    <a:pt x="2811" y="174"/>
                  </a:lnTo>
                  <a:lnTo>
                    <a:pt x="2720" y="175"/>
                  </a:lnTo>
                  <a:lnTo>
                    <a:pt x="2631" y="177"/>
                  </a:lnTo>
                  <a:lnTo>
                    <a:pt x="2766" y="178"/>
                  </a:lnTo>
                  <a:lnTo>
                    <a:pt x="2766" y="179"/>
                  </a:lnTo>
                  <a:lnTo>
                    <a:pt x="2766" y="181"/>
                  </a:lnTo>
                  <a:lnTo>
                    <a:pt x="2631" y="182"/>
                  </a:lnTo>
                  <a:lnTo>
                    <a:pt x="2540" y="183"/>
                  </a:lnTo>
                  <a:lnTo>
                    <a:pt x="2631" y="185"/>
                  </a:lnTo>
                  <a:lnTo>
                    <a:pt x="2584" y="186"/>
                  </a:lnTo>
                  <a:lnTo>
                    <a:pt x="2584" y="187"/>
                  </a:lnTo>
                  <a:lnTo>
                    <a:pt x="2631" y="189"/>
                  </a:lnTo>
                  <a:lnTo>
                    <a:pt x="2631" y="190"/>
                  </a:lnTo>
                  <a:lnTo>
                    <a:pt x="2584" y="192"/>
                  </a:lnTo>
                  <a:lnTo>
                    <a:pt x="2584" y="193"/>
                  </a:lnTo>
                  <a:lnTo>
                    <a:pt x="2584" y="195"/>
                  </a:lnTo>
                  <a:lnTo>
                    <a:pt x="2584" y="197"/>
                  </a:lnTo>
                  <a:lnTo>
                    <a:pt x="2631" y="198"/>
                  </a:lnTo>
                  <a:lnTo>
                    <a:pt x="2631" y="199"/>
                  </a:lnTo>
                  <a:lnTo>
                    <a:pt x="2540" y="201"/>
                  </a:lnTo>
                  <a:lnTo>
                    <a:pt x="2584" y="202"/>
                  </a:lnTo>
                  <a:lnTo>
                    <a:pt x="2584" y="203"/>
                  </a:lnTo>
                  <a:lnTo>
                    <a:pt x="2493" y="205"/>
                  </a:lnTo>
                  <a:lnTo>
                    <a:pt x="2493" y="206"/>
                  </a:lnTo>
                  <a:lnTo>
                    <a:pt x="2584" y="207"/>
                  </a:lnTo>
                  <a:lnTo>
                    <a:pt x="2584" y="209"/>
                  </a:lnTo>
                  <a:lnTo>
                    <a:pt x="2540" y="210"/>
                  </a:lnTo>
                  <a:lnTo>
                    <a:pt x="2540" y="211"/>
                  </a:lnTo>
                  <a:lnTo>
                    <a:pt x="2540" y="213"/>
                  </a:lnTo>
                  <a:lnTo>
                    <a:pt x="2540" y="214"/>
                  </a:lnTo>
                  <a:lnTo>
                    <a:pt x="2449" y="215"/>
                  </a:lnTo>
                  <a:lnTo>
                    <a:pt x="2493" y="217"/>
                  </a:lnTo>
                  <a:lnTo>
                    <a:pt x="2493" y="219"/>
                  </a:lnTo>
                  <a:lnTo>
                    <a:pt x="2493" y="220"/>
                  </a:lnTo>
                  <a:lnTo>
                    <a:pt x="2493" y="222"/>
                  </a:lnTo>
                  <a:lnTo>
                    <a:pt x="2493" y="223"/>
                  </a:lnTo>
                  <a:lnTo>
                    <a:pt x="2493" y="225"/>
                  </a:lnTo>
                  <a:lnTo>
                    <a:pt x="2540" y="226"/>
                  </a:lnTo>
                  <a:lnTo>
                    <a:pt x="2449" y="227"/>
                  </a:lnTo>
                  <a:lnTo>
                    <a:pt x="2449" y="229"/>
                  </a:lnTo>
                  <a:lnTo>
                    <a:pt x="2493" y="230"/>
                  </a:lnTo>
                  <a:lnTo>
                    <a:pt x="2493" y="231"/>
                  </a:lnTo>
                  <a:lnTo>
                    <a:pt x="2493" y="233"/>
                  </a:lnTo>
                  <a:lnTo>
                    <a:pt x="2449" y="234"/>
                  </a:lnTo>
                  <a:lnTo>
                    <a:pt x="2493" y="235"/>
                  </a:lnTo>
                  <a:lnTo>
                    <a:pt x="2449" y="237"/>
                  </a:lnTo>
                  <a:lnTo>
                    <a:pt x="2404" y="238"/>
                  </a:lnTo>
                  <a:lnTo>
                    <a:pt x="2449" y="239"/>
                  </a:lnTo>
                  <a:lnTo>
                    <a:pt x="2404" y="241"/>
                  </a:lnTo>
                  <a:lnTo>
                    <a:pt x="2404" y="243"/>
                  </a:lnTo>
                  <a:lnTo>
                    <a:pt x="2404" y="244"/>
                  </a:lnTo>
                  <a:lnTo>
                    <a:pt x="2404" y="246"/>
                  </a:lnTo>
                  <a:lnTo>
                    <a:pt x="2404" y="247"/>
                  </a:lnTo>
                  <a:lnTo>
                    <a:pt x="2449" y="248"/>
                  </a:lnTo>
                  <a:lnTo>
                    <a:pt x="2358" y="250"/>
                  </a:lnTo>
                  <a:lnTo>
                    <a:pt x="2404" y="251"/>
                  </a:lnTo>
                  <a:lnTo>
                    <a:pt x="2404" y="253"/>
                  </a:lnTo>
                  <a:lnTo>
                    <a:pt x="2358" y="254"/>
                  </a:lnTo>
                  <a:lnTo>
                    <a:pt x="2313" y="255"/>
                  </a:lnTo>
                  <a:lnTo>
                    <a:pt x="2358" y="257"/>
                  </a:lnTo>
                  <a:lnTo>
                    <a:pt x="2404" y="258"/>
                  </a:lnTo>
                  <a:lnTo>
                    <a:pt x="2358" y="259"/>
                  </a:lnTo>
                  <a:lnTo>
                    <a:pt x="2358" y="261"/>
                  </a:lnTo>
                  <a:lnTo>
                    <a:pt x="2358" y="262"/>
                  </a:lnTo>
                  <a:lnTo>
                    <a:pt x="2358" y="263"/>
                  </a:lnTo>
                  <a:lnTo>
                    <a:pt x="2268" y="265"/>
                  </a:lnTo>
                  <a:lnTo>
                    <a:pt x="2268" y="267"/>
                  </a:lnTo>
                  <a:lnTo>
                    <a:pt x="2313" y="268"/>
                  </a:lnTo>
                  <a:lnTo>
                    <a:pt x="2313" y="270"/>
                  </a:lnTo>
                  <a:lnTo>
                    <a:pt x="2313" y="271"/>
                  </a:lnTo>
                  <a:lnTo>
                    <a:pt x="2268" y="272"/>
                  </a:lnTo>
                  <a:lnTo>
                    <a:pt x="2268" y="274"/>
                  </a:lnTo>
                  <a:lnTo>
                    <a:pt x="2358" y="275"/>
                  </a:lnTo>
                  <a:lnTo>
                    <a:pt x="2358" y="276"/>
                  </a:lnTo>
                  <a:lnTo>
                    <a:pt x="2313" y="278"/>
                  </a:lnTo>
                  <a:lnTo>
                    <a:pt x="2313" y="279"/>
                  </a:lnTo>
                  <a:lnTo>
                    <a:pt x="2222" y="280"/>
                  </a:lnTo>
                  <a:lnTo>
                    <a:pt x="2222" y="282"/>
                  </a:lnTo>
                  <a:lnTo>
                    <a:pt x="2222" y="283"/>
                  </a:lnTo>
                  <a:lnTo>
                    <a:pt x="2268" y="285"/>
                  </a:lnTo>
                  <a:lnTo>
                    <a:pt x="2222" y="286"/>
                  </a:lnTo>
                  <a:lnTo>
                    <a:pt x="2222" y="287"/>
                  </a:lnTo>
                  <a:lnTo>
                    <a:pt x="2313" y="289"/>
                  </a:lnTo>
                  <a:lnTo>
                    <a:pt x="2268" y="291"/>
                  </a:lnTo>
                  <a:lnTo>
                    <a:pt x="2222" y="292"/>
                  </a:lnTo>
                  <a:lnTo>
                    <a:pt x="2132" y="294"/>
                  </a:lnTo>
                  <a:lnTo>
                    <a:pt x="2177" y="295"/>
                  </a:lnTo>
                  <a:lnTo>
                    <a:pt x="2132" y="296"/>
                  </a:lnTo>
                  <a:lnTo>
                    <a:pt x="2132" y="298"/>
                  </a:lnTo>
                  <a:lnTo>
                    <a:pt x="2177" y="299"/>
                  </a:lnTo>
                  <a:lnTo>
                    <a:pt x="2177" y="300"/>
                  </a:lnTo>
                  <a:lnTo>
                    <a:pt x="2222" y="302"/>
                  </a:lnTo>
                  <a:lnTo>
                    <a:pt x="2132" y="303"/>
                  </a:lnTo>
                  <a:lnTo>
                    <a:pt x="2086" y="304"/>
                  </a:lnTo>
                  <a:lnTo>
                    <a:pt x="2086" y="306"/>
                  </a:lnTo>
                  <a:lnTo>
                    <a:pt x="2041" y="307"/>
                  </a:lnTo>
                  <a:lnTo>
                    <a:pt x="2086" y="308"/>
                  </a:lnTo>
                  <a:lnTo>
                    <a:pt x="2086" y="310"/>
                  </a:lnTo>
                  <a:lnTo>
                    <a:pt x="2177" y="311"/>
                  </a:lnTo>
                  <a:lnTo>
                    <a:pt x="2132" y="312"/>
                  </a:lnTo>
                  <a:lnTo>
                    <a:pt x="2041" y="314"/>
                  </a:lnTo>
                  <a:lnTo>
                    <a:pt x="1995" y="316"/>
                  </a:lnTo>
                  <a:lnTo>
                    <a:pt x="2086" y="318"/>
                  </a:lnTo>
                  <a:lnTo>
                    <a:pt x="2041" y="319"/>
                  </a:lnTo>
                  <a:lnTo>
                    <a:pt x="2041" y="320"/>
                  </a:lnTo>
                  <a:lnTo>
                    <a:pt x="2177" y="322"/>
                  </a:lnTo>
                  <a:lnTo>
                    <a:pt x="2268" y="323"/>
                  </a:lnTo>
                  <a:lnTo>
                    <a:pt x="2086" y="324"/>
                  </a:lnTo>
                  <a:lnTo>
                    <a:pt x="2041" y="326"/>
                  </a:lnTo>
                  <a:lnTo>
                    <a:pt x="2041" y="327"/>
                  </a:lnTo>
                  <a:lnTo>
                    <a:pt x="2086" y="328"/>
                  </a:lnTo>
                  <a:lnTo>
                    <a:pt x="2041" y="330"/>
                  </a:lnTo>
                  <a:lnTo>
                    <a:pt x="2086" y="331"/>
                  </a:lnTo>
                  <a:lnTo>
                    <a:pt x="2086" y="332"/>
                  </a:lnTo>
                  <a:lnTo>
                    <a:pt x="1995" y="334"/>
                  </a:lnTo>
                  <a:lnTo>
                    <a:pt x="2086" y="335"/>
                  </a:lnTo>
                  <a:lnTo>
                    <a:pt x="2132" y="336"/>
                  </a:lnTo>
                  <a:lnTo>
                    <a:pt x="1995" y="338"/>
                  </a:lnTo>
                  <a:lnTo>
                    <a:pt x="2086" y="340"/>
                  </a:lnTo>
                  <a:lnTo>
                    <a:pt x="2086" y="341"/>
                  </a:lnTo>
                  <a:lnTo>
                    <a:pt x="1995" y="343"/>
                  </a:lnTo>
                  <a:lnTo>
                    <a:pt x="2041" y="344"/>
                  </a:lnTo>
                  <a:lnTo>
                    <a:pt x="1950" y="346"/>
                  </a:lnTo>
                  <a:lnTo>
                    <a:pt x="1950" y="347"/>
                  </a:lnTo>
                  <a:lnTo>
                    <a:pt x="1995" y="348"/>
                  </a:lnTo>
                  <a:lnTo>
                    <a:pt x="2041" y="350"/>
                  </a:lnTo>
                  <a:lnTo>
                    <a:pt x="1995" y="351"/>
                  </a:lnTo>
                  <a:lnTo>
                    <a:pt x="2041" y="352"/>
                  </a:lnTo>
                  <a:lnTo>
                    <a:pt x="1995" y="354"/>
                  </a:lnTo>
                  <a:lnTo>
                    <a:pt x="1950" y="355"/>
                  </a:lnTo>
                  <a:lnTo>
                    <a:pt x="1950" y="356"/>
                  </a:lnTo>
                  <a:lnTo>
                    <a:pt x="2086" y="358"/>
                  </a:lnTo>
                  <a:lnTo>
                    <a:pt x="1950" y="359"/>
                  </a:lnTo>
                  <a:lnTo>
                    <a:pt x="1859" y="360"/>
                  </a:lnTo>
                  <a:lnTo>
                    <a:pt x="1995" y="362"/>
                  </a:lnTo>
                  <a:lnTo>
                    <a:pt x="1950" y="364"/>
                  </a:lnTo>
                  <a:lnTo>
                    <a:pt x="1950" y="365"/>
                  </a:lnTo>
                  <a:lnTo>
                    <a:pt x="1859" y="367"/>
                  </a:lnTo>
                  <a:lnTo>
                    <a:pt x="1950" y="368"/>
                  </a:lnTo>
                  <a:lnTo>
                    <a:pt x="1950" y="369"/>
                  </a:lnTo>
                  <a:lnTo>
                    <a:pt x="1950" y="371"/>
                  </a:lnTo>
                  <a:lnTo>
                    <a:pt x="1950" y="372"/>
                  </a:lnTo>
                  <a:lnTo>
                    <a:pt x="1905" y="373"/>
                  </a:lnTo>
                  <a:lnTo>
                    <a:pt x="1950" y="375"/>
                  </a:lnTo>
                  <a:lnTo>
                    <a:pt x="1905" y="376"/>
                  </a:lnTo>
                  <a:lnTo>
                    <a:pt x="1814" y="378"/>
                  </a:lnTo>
                  <a:lnTo>
                    <a:pt x="1859" y="379"/>
                  </a:lnTo>
                  <a:lnTo>
                    <a:pt x="1950" y="380"/>
                  </a:lnTo>
                  <a:lnTo>
                    <a:pt x="1950" y="382"/>
                  </a:lnTo>
                  <a:lnTo>
                    <a:pt x="1905" y="383"/>
                  </a:lnTo>
                  <a:lnTo>
                    <a:pt x="1859" y="384"/>
                  </a:lnTo>
                  <a:lnTo>
                    <a:pt x="1905" y="386"/>
                  </a:lnTo>
                  <a:lnTo>
                    <a:pt x="1950" y="388"/>
                  </a:lnTo>
                  <a:lnTo>
                    <a:pt x="1950" y="389"/>
                  </a:lnTo>
                  <a:lnTo>
                    <a:pt x="1859" y="391"/>
                  </a:lnTo>
                  <a:lnTo>
                    <a:pt x="1814" y="392"/>
                  </a:lnTo>
                  <a:lnTo>
                    <a:pt x="1859" y="393"/>
                  </a:lnTo>
                  <a:lnTo>
                    <a:pt x="1859" y="395"/>
                  </a:lnTo>
                  <a:lnTo>
                    <a:pt x="1859" y="396"/>
                  </a:lnTo>
                  <a:lnTo>
                    <a:pt x="1950" y="397"/>
                  </a:lnTo>
                  <a:lnTo>
                    <a:pt x="1859" y="399"/>
                  </a:lnTo>
                  <a:lnTo>
                    <a:pt x="1814" y="400"/>
                  </a:lnTo>
                  <a:lnTo>
                    <a:pt x="1859" y="401"/>
                  </a:lnTo>
                  <a:lnTo>
                    <a:pt x="1905" y="403"/>
                  </a:lnTo>
                  <a:lnTo>
                    <a:pt x="1859" y="404"/>
                  </a:lnTo>
                  <a:lnTo>
                    <a:pt x="1859" y="405"/>
                  </a:lnTo>
                  <a:lnTo>
                    <a:pt x="1814" y="407"/>
                  </a:lnTo>
                  <a:lnTo>
                    <a:pt x="1814" y="408"/>
                  </a:lnTo>
                  <a:lnTo>
                    <a:pt x="1905" y="410"/>
                  </a:lnTo>
                  <a:lnTo>
                    <a:pt x="1814" y="412"/>
                  </a:lnTo>
                  <a:lnTo>
                    <a:pt x="1814" y="413"/>
                  </a:lnTo>
                  <a:lnTo>
                    <a:pt x="1768" y="415"/>
                  </a:lnTo>
                  <a:lnTo>
                    <a:pt x="1859" y="416"/>
                  </a:lnTo>
                  <a:lnTo>
                    <a:pt x="1814" y="417"/>
                  </a:lnTo>
                  <a:lnTo>
                    <a:pt x="1814" y="419"/>
                  </a:lnTo>
                  <a:lnTo>
                    <a:pt x="1723" y="420"/>
                  </a:lnTo>
                  <a:lnTo>
                    <a:pt x="1768" y="421"/>
                  </a:lnTo>
                  <a:lnTo>
                    <a:pt x="1768" y="423"/>
                  </a:lnTo>
                  <a:lnTo>
                    <a:pt x="1768" y="424"/>
                  </a:lnTo>
                  <a:lnTo>
                    <a:pt x="1768" y="425"/>
                  </a:lnTo>
                  <a:lnTo>
                    <a:pt x="1814" y="427"/>
                  </a:lnTo>
                  <a:lnTo>
                    <a:pt x="1859" y="428"/>
                  </a:lnTo>
                  <a:lnTo>
                    <a:pt x="1814" y="429"/>
                  </a:lnTo>
                  <a:lnTo>
                    <a:pt x="1768" y="431"/>
                  </a:lnTo>
                  <a:lnTo>
                    <a:pt x="1859" y="432"/>
                  </a:lnTo>
                  <a:lnTo>
                    <a:pt x="1768" y="433"/>
                  </a:lnTo>
                  <a:lnTo>
                    <a:pt x="1814" y="436"/>
                  </a:lnTo>
                  <a:lnTo>
                    <a:pt x="1905" y="437"/>
                  </a:lnTo>
                  <a:lnTo>
                    <a:pt x="1905" y="439"/>
                  </a:lnTo>
                  <a:lnTo>
                    <a:pt x="1814" y="440"/>
                  </a:lnTo>
                  <a:lnTo>
                    <a:pt x="1723" y="441"/>
                  </a:lnTo>
                  <a:lnTo>
                    <a:pt x="1768" y="443"/>
                  </a:lnTo>
                  <a:lnTo>
                    <a:pt x="1814" y="444"/>
                  </a:lnTo>
                  <a:lnTo>
                    <a:pt x="1723" y="445"/>
                  </a:lnTo>
                  <a:lnTo>
                    <a:pt x="1723" y="447"/>
                  </a:lnTo>
                  <a:lnTo>
                    <a:pt x="1768" y="448"/>
                  </a:lnTo>
                  <a:lnTo>
                    <a:pt x="1723" y="449"/>
                  </a:lnTo>
                  <a:lnTo>
                    <a:pt x="1723" y="451"/>
                  </a:lnTo>
                  <a:lnTo>
                    <a:pt x="1678" y="452"/>
                  </a:lnTo>
                  <a:lnTo>
                    <a:pt x="1678" y="453"/>
                  </a:lnTo>
                  <a:lnTo>
                    <a:pt x="1768" y="455"/>
                  </a:lnTo>
                  <a:lnTo>
                    <a:pt x="1814" y="456"/>
                  </a:lnTo>
                  <a:lnTo>
                    <a:pt x="1768" y="457"/>
                  </a:lnTo>
                  <a:lnTo>
                    <a:pt x="1723" y="460"/>
                  </a:lnTo>
                  <a:lnTo>
                    <a:pt x="1723" y="461"/>
                  </a:lnTo>
                  <a:lnTo>
                    <a:pt x="1768" y="462"/>
                  </a:lnTo>
                  <a:lnTo>
                    <a:pt x="1814" y="464"/>
                  </a:lnTo>
                  <a:lnTo>
                    <a:pt x="1768" y="465"/>
                  </a:lnTo>
                  <a:lnTo>
                    <a:pt x="1678" y="466"/>
                  </a:lnTo>
                  <a:lnTo>
                    <a:pt x="1768" y="468"/>
                  </a:lnTo>
                  <a:lnTo>
                    <a:pt x="1768" y="469"/>
                  </a:lnTo>
                  <a:lnTo>
                    <a:pt x="1814" y="471"/>
                  </a:lnTo>
                  <a:lnTo>
                    <a:pt x="1814" y="472"/>
                  </a:lnTo>
                  <a:lnTo>
                    <a:pt x="1768" y="473"/>
                  </a:lnTo>
                  <a:lnTo>
                    <a:pt x="1723" y="475"/>
                  </a:lnTo>
                  <a:lnTo>
                    <a:pt x="1814" y="476"/>
                  </a:lnTo>
                  <a:lnTo>
                    <a:pt x="1723" y="477"/>
                  </a:lnTo>
                  <a:lnTo>
                    <a:pt x="1723" y="479"/>
                  </a:lnTo>
                  <a:lnTo>
                    <a:pt x="1768" y="480"/>
                  </a:lnTo>
                  <a:lnTo>
                    <a:pt x="1768" y="481"/>
                  </a:lnTo>
                  <a:lnTo>
                    <a:pt x="1723" y="484"/>
                  </a:lnTo>
                  <a:lnTo>
                    <a:pt x="1768" y="485"/>
                  </a:lnTo>
                  <a:lnTo>
                    <a:pt x="1723" y="486"/>
                  </a:lnTo>
                  <a:lnTo>
                    <a:pt x="1723" y="488"/>
                  </a:lnTo>
                  <a:lnTo>
                    <a:pt x="1768" y="489"/>
                  </a:lnTo>
                  <a:lnTo>
                    <a:pt x="1723" y="490"/>
                  </a:lnTo>
                  <a:lnTo>
                    <a:pt x="1678" y="492"/>
                  </a:lnTo>
                  <a:lnTo>
                    <a:pt x="1768" y="493"/>
                  </a:lnTo>
                  <a:lnTo>
                    <a:pt x="1768" y="494"/>
                  </a:lnTo>
                  <a:lnTo>
                    <a:pt x="1768" y="496"/>
                  </a:lnTo>
                  <a:lnTo>
                    <a:pt x="1723" y="497"/>
                  </a:lnTo>
                  <a:lnTo>
                    <a:pt x="1723" y="499"/>
                  </a:lnTo>
                  <a:lnTo>
                    <a:pt x="1678" y="500"/>
                  </a:lnTo>
                  <a:lnTo>
                    <a:pt x="1678" y="501"/>
                  </a:lnTo>
                  <a:lnTo>
                    <a:pt x="1678" y="503"/>
                  </a:lnTo>
                  <a:lnTo>
                    <a:pt x="1723" y="504"/>
                  </a:lnTo>
                  <a:lnTo>
                    <a:pt x="1723" y="505"/>
                  </a:lnTo>
                  <a:lnTo>
                    <a:pt x="1678" y="508"/>
                  </a:lnTo>
                  <a:lnTo>
                    <a:pt x="1678" y="509"/>
                  </a:lnTo>
                  <a:lnTo>
                    <a:pt x="1723" y="510"/>
                  </a:lnTo>
                  <a:lnTo>
                    <a:pt x="1768" y="512"/>
                  </a:lnTo>
                  <a:lnTo>
                    <a:pt x="1678" y="513"/>
                  </a:lnTo>
                  <a:lnTo>
                    <a:pt x="1723" y="514"/>
                  </a:lnTo>
                  <a:lnTo>
                    <a:pt x="1678" y="516"/>
                  </a:lnTo>
                  <a:lnTo>
                    <a:pt x="1723" y="517"/>
                  </a:lnTo>
                  <a:lnTo>
                    <a:pt x="1678" y="518"/>
                  </a:lnTo>
                  <a:lnTo>
                    <a:pt x="1632" y="520"/>
                  </a:lnTo>
                  <a:lnTo>
                    <a:pt x="1723" y="521"/>
                  </a:lnTo>
                  <a:lnTo>
                    <a:pt x="1632" y="522"/>
                  </a:lnTo>
                  <a:lnTo>
                    <a:pt x="1587" y="524"/>
                  </a:lnTo>
                  <a:lnTo>
                    <a:pt x="1632" y="525"/>
                  </a:lnTo>
                  <a:lnTo>
                    <a:pt x="1587" y="526"/>
                  </a:lnTo>
                  <a:lnTo>
                    <a:pt x="1678" y="528"/>
                  </a:lnTo>
                  <a:lnTo>
                    <a:pt x="1632" y="529"/>
                  </a:lnTo>
                  <a:lnTo>
                    <a:pt x="1632" y="532"/>
                  </a:lnTo>
                  <a:lnTo>
                    <a:pt x="1632" y="533"/>
                  </a:lnTo>
                  <a:lnTo>
                    <a:pt x="1587" y="534"/>
                  </a:lnTo>
                  <a:lnTo>
                    <a:pt x="1542" y="536"/>
                  </a:lnTo>
                  <a:lnTo>
                    <a:pt x="1542" y="537"/>
                  </a:lnTo>
                  <a:lnTo>
                    <a:pt x="1632" y="538"/>
                  </a:lnTo>
                  <a:lnTo>
                    <a:pt x="1632" y="540"/>
                  </a:lnTo>
                  <a:lnTo>
                    <a:pt x="1542" y="541"/>
                  </a:lnTo>
                  <a:lnTo>
                    <a:pt x="1542" y="542"/>
                  </a:lnTo>
                  <a:lnTo>
                    <a:pt x="1587" y="544"/>
                  </a:lnTo>
                  <a:lnTo>
                    <a:pt x="1587" y="545"/>
                  </a:lnTo>
                  <a:lnTo>
                    <a:pt x="1542" y="546"/>
                  </a:lnTo>
                  <a:lnTo>
                    <a:pt x="1496" y="548"/>
                  </a:lnTo>
                  <a:lnTo>
                    <a:pt x="1542" y="549"/>
                  </a:lnTo>
                  <a:lnTo>
                    <a:pt x="1587" y="550"/>
                  </a:lnTo>
                  <a:lnTo>
                    <a:pt x="1542" y="552"/>
                  </a:lnTo>
                  <a:lnTo>
                    <a:pt x="1587" y="553"/>
                  </a:lnTo>
                  <a:lnTo>
                    <a:pt x="1542" y="554"/>
                  </a:lnTo>
                  <a:lnTo>
                    <a:pt x="1496" y="557"/>
                  </a:lnTo>
                  <a:lnTo>
                    <a:pt x="1542" y="558"/>
                  </a:lnTo>
                  <a:lnTo>
                    <a:pt x="1542" y="559"/>
                  </a:lnTo>
                  <a:lnTo>
                    <a:pt x="1542" y="561"/>
                  </a:lnTo>
                  <a:lnTo>
                    <a:pt x="1542" y="562"/>
                  </a:lnTo>
                  <a:lnTo>
                    <a:pt x="1451" y="564"/>
                  </a:lnTo>
                  <a:lnTo>
                    <a:pt x="1451" y="565"/>
                  </a:lnTo>
                  <a:lnTo>
                    <a:pt x="1496" y="566"/>
                  </a:lnTo>
                  <a:lnTo>
                    <a:pt x="1496" y="568"/>
                  </a:lnTo>
                  <a:lnTo>
                    <a:pt x="1496" y="569"/>
                  </a:lnTo>
                  <a:lnTo>
                    <a:pt x="1451" y="570"/>
                  </a:lnTo>
                  <a:lnTo>
                    <a:pt x="1496" y="572"/>
                  </a:lnTo>
                  <a:lnTo>
                    <a:pt x="1451" y="573"/>
                  </a:lnTo>
                  <a:lnTo>
                    <a:pt x="1496" y="574"/>
                  </a:lnTo>
                  <a:lnTo>
                    <a:pt x="1542" y="576"/>
                  </a:lnTo>
                  <a:lnTo>
                    <a:pt x="1496" y="577"/>
                  </a:lnTo>
                  <a:lnTo>
                    <a:pt x="1451" y="578"/>
                  </a:lnTo>
                  <a:lnTo>
                    <a:pt x="1496" y="581"/>
                  </a:lnTo>
                  <a:lnTo>
                    <a:pt x="1496" y="582"/>
                  </a:lnTo>
                  <a:lnTo>
                    <a:pt x="1496" y="583"/>
                  </a:lnTo>
                  <a:lnTo>
                    <a:pt x="1451" y="585"/>
                  </a:lnTo>
                  <a:lnTo>
                    <a:pt x="1496" y="586"/>
                  </a:lnTo>
                  <a:lnTo>
                    <a:pt x="1496" y="587"/>
                  </a:lnTo>
                  <a:lnTo>
                    <a:pt x="1451" y="589"/>
                  </a:lnTo>
                  <a:lnTo>
                    <a:pt x="1496" y="590"/>
                  </a:lnTo>
                  <a:lnTo>
                    <a:pt x="1451" y="592"/>
                  </a:lnTo>
                  <a:lnTo>
                    <a:pt x="1451" y="593"/>
                  </a:lnTo>
                  <a:lnTo>
                    <a:pt x="1496" y="594"/>
                  </a:lnTo>
                  <a:lnTo>
                    <a:pt x="1496" y="596"/>
                  </a:lnTo>
                  <a:lnTo>
                    <a:pt x="1451" y="597"/>
                  </a:lnTo>
                  <a:lnTo>
                    <a:pt x="1405" y="598"/>
                  </a:lnTo>
                  <a:lnTo>
                    <a:pt x="1405" y="600"/>
                  </a:lnTo>
                  <a:lnTo>
                    <a:pt x="1451" y="601"/>
                  </a:lnTo>
                  <a:lnTo>
                    <a:pt x="1451" y="602"/>
                  </a:lnTo>
                  <a:lnTo>
                    <a:pt x="1451" y="605"/>
                  </a:lnTo>
                  <a:lnTo>
                    <a:pt x="1360" y="606"/>
                  </a:lnTo>
                  <a:lnTo>
                    <a:pt x="1360" y="607"/>
                  </a:lnTo>
                  <a:lnTo>
                    <a:pt x="1451" y="609"/>
                  </a:lnTo>
                  <a:lnTo>
                    <a:pt x="1451" y="610"/>
                  </a:lnTo>
                  <a:lnTo>
                    <a:pt x="1405" y="611"/>
                  </a:lnTo>
                  <a:lnTo>
                    <a:pt x="1405" y="613"/>
                  </a:lnTo>
                  <a:lnTo>
                    <a:pt x="1360" y="614"/>
                  </a:lnTo>
                  <a:lnTo>
                    <a:pt x="1360" y="615"/>
                  </a:lnTo>
                  <a:lnTo>
                    <a:pt x="1360" y="617"/>
                  </a:lnTo>
                  <a:lnTo>
                    <a:pt x="1360" y="618"/>
                  </a:lnTo>
                  <a:lnTo>
                    <a:pt x="1315" y="619"/>
                  </a:lnTo>
                  <a:lnTo>
                    <a:pt x="1269" y="621"/>
                  </a:lnTo>
                  <a:lnTo>
                    <a:pt x="1315" y="622"/>
                  </a:lnTo>
                  <a:lnTo>
                    <a:pt x="1360" y="624"/>
                  </a:lnTo>
                  <a:lnTo>
                    <a:pt x="1360" y="625"/>
                  </a:lnTo>
                  <a:lnTo>
                    <a:pt x="1405" y="626"/>
                  </a:lnTo>
                  <a:lnTo>
                    <a:pt x="1315" y="629"/>
                  </a:lnTo>
                  <a:lnTo>
                    <a:pt x="1360" y="630"/>
                  </a:lnTo>
                  <a:lnTo>
                    <a:pt x="1360" y="631"/>
                  </a:lnTo>
                  <a:lnTo>
                    <a:pt x="1315" y="633"/>
                  </a:lnTo>
                  <a:lnTo>
                    <a:pt x="1224" y="634"/>
                  </a:lnTo>
                  <a:lnTo>
                    <a:pt x="1224" y="635"/>
                  </a:lnTo>
                  <a:lnTo>
                    <a:pt x="1224" y="637"/>
                  </a:lnTo>
                  <a:lnTo>
                    <a:pt x="1269" y="638"/>
                  </a:lnTo>
                  <a:lnTo>
                    <a:pt x="1224" y="639"/>
                  </a:lnTo>
                  <a:lnTo>
                    <a:pt x="1133" y="641"/>
                  </a:lnTo>
                  <a:lnTo>
                    <a:pt x="1179" y="642"/>
                  </a:lnTo>
                  <a:lnTo>
                    <a:pt x="1179" y="643"/>
                  </a:lnTo>
                  <a:lnTo>
                    <a:pt x="1224" y="645"/>
                  </a:lnTo>
                  <a:lnTo>
                    <a:pt x="1179" y="646"/>
                  </a:lnTo>
                  <a:lnTo>
                    <a:pt x="1133" y="647"/>
                  </a:lnTo>
                  <a:lnTo>
                    <a:pt x="1179" y="649"/>
                  </a:lnTo>
                  <a:lnTo>
                    <a:pt x="1179" y="650"/>
                  </a:lnTo>
                  <a:lnTo>
                    <a:pt x="1179" y="651"/>
                  </a:lnTo>
                  <a:lnTo>
                    <a:pt x="1179" y="654"/>
                  </a:lnTo>
                  <a:lnTo>
                    <a:pt x="1133" y="655"/>
                  </a:lnTo>
                  <a:lnTo>
                    <a:pt x="1179" y="657"/>
                  </a:lnTo>
                  <a:lnTo>
                    <a:pt x="1133" y="658"/>
                  </a:lnTo>
                  <a:lnTo>
                    <a:pt x="1179" y="659"/>
                  </a:lnTo>
                  <a:lnTo>
                    <a:pt x="1179" y="661"/>
                  </a:lnTo>
                  <a:lnTo>
                    <a:pt x="1179" y="662"/>
                  </a:lnTo>
                  <a:lnTo>
                    <a:pt x="1133" y="663"/>
                  </a:lnTo>
                  <a:lnTo>
                    <a:pt x="1133" y="665"/>
                  </a:lnTo>
                  <a:lnTo>
                    <a:pt x="1133" y="666"/>
                  </a:lnTo>
                  <a:lnTo>
                    <a:pt x="1133" y="667"/>
                  </a:lnTo>
                  <a:lnTo>
                    <a:pt x="1133" y="669"/>
                  </a:lnTo>
                  <a:lnTo>
                    <a:pt x="1133" y="670"/>
                  </a:lnTo>
                  <a:lnTo>
                    <a:pt x="1133" y="671"/>
                  </a:lnTo>
                  <a:lnTo>
                    <a:pt x="1133" y="673"/>
                  </a:lnTo>
                  <a:lnTo>
                    <a:pt x="1088" y="674"/>
                  </a:lnTo>
                  <a:lnTo>
                    <a:pt x="1088" y="675"/>
                  </a:lnTo>
                  <a:lnTo>
                    <a:pt x="1133" y="678"/>
                  </a:lnTo>
                  <a:lnTo>
                    <a:pt x="1088" y="679"/>
                  </a:lnTo>
                  <a:lnTo>
                    <a:pt x="1042" y="680"/>
                  </a:lnTo>
                  <a:lnTo>
                    <a:pt x="1042" y="682"/>
                  </a:lnTo>
                  <a:lnTo>
                    <a:pt x="1042" y="683"/>
                  </a:lnTo>
                  <a:lnTo>
                    <a:pt x="1088" y="685"/>
                  </a:lnTo>
                  <a:lnTo>
                    <a:pt x="1042" y="686"/>
                  </a:lnTo>
                  <a:lnTo>
                    <a:pt x="997" y="687"/>
                  </a:lnTo>
                  <a:lnTo>
                    <a:pt x="997" y="689"/>
                  </a:lnTo>
                  <a:lnTo>
                    <a:pt x="1042" y="690"/>
                  </a:lnTo>
                  <a:lnTo>
                    <a:pt x="1042" y="691"/>
                  </a:lnTo>
                  <a:lnTo>
                    <a:pt x="1088" y="693"/>
                  </a:lnTo>
                  <a:lnTo>
                    <a:pt x="1088" y="694"/>
                  </a:lnTo>
                  <a:lnTo>
                    <a:pt x="1042" y="695"/>
                  </a:lnTo>
                  <a:lnTo>
                    <a:pt x="997" y="697"/>
                  </a:lnTo>
                  <a:lnTo>
                    <a:pt x="1088" y="698"/>
                  </a:lnTo>
                  <a:lnTo>
                    <a:pt x="997" y="699"/>
                  </a:lnTo>
                  <a:lnTo>
                    <a:pt x="1042" y="702"/>
                  </a:lnTo>
                  <a:lnTo>
                    <a:pt x="1088" y="703"/>
                  </a:lnTo>
                  <a:lnTo>
                    <a:pt x="1042" y="704"/>
                  </a:lnTo>
                  <a:lnTo>
                    <a:pt x="1042" y="706"/>
                  </a:lnTo>
                  <a:lnTo>
                    <a:pt x="1042" y="707"/>
                  </a:lnTo>
                  <a:lnTo>
                    <a:pt x="997" y="708"/>
                  </a:lnTo>
                  <a:lnTo>
                    <a:pt x="1042" y="710"/>
                  </a:lnTo>
                  <a:lnTo>
                    <a:pt x="997" y="711"/>
                  </a:lnTo>
                  <a:lnTo>
                    <a:pt x="997" y="712"/>
                  </a:lnTo>
                  <a:lnTo>
                    <a:pt x="997" y="714"/>
                  </a:lnTo>
                  <a:lnTo>
                    <a:pt x="1042" y="715"/>
                  </a:lnTo>
                  <a:lnTo>
                    <a:pt x="952" y="717"/>
                  </a:lnTo>
                  <a:lnTo>
                    <a:pt x="952" y="718"/>
                  </a:lnTo>
                  <a:lnTo>
                    <a:pt x="997" y="719"/>
                  </a:lnTo>
                  <a:lnTo>
                    <a:pt x="997" y="721"/>
                  </a:lnTo>
                  <a:lnTo>
                    <a:pt x="952" y="722"/>
                  </a:lnTo>
                  <a:lnTo>
                    <a:pt x="906" y="723"/>
                  </a:lnTo>
                  <a:lnTo>
                    <a:pt x="997" y="726"/>
                  </a:lnTo>
                  <a:lnTo>
                    <a:pt x="906" y="727"/>
                  </a:lnTo>
                  <a:lnTo>
                    <a:pt x="952" y="728"/>
                  </a:lnTo>
                  <a:lnTo>
                    <a:pt x="952" y="730"/>
                  </a:lnTo>
                  <a:lnTo>
                    <a:pt x="952" y="731"/>
                  </a:lnTo>
                  <a:lnTo>
                    <a:pt x="952" y="732"/>
                  </a:lnTo>
                  <a:lnTo>
                    <a:pt x="952" y="734"/>
                  </a:lnTo>
                  <a:lnTo>
                    <a:pt x="952" y="735"/>
                  </a:lnTo>
                  <a:lnTo>
                    <a:pt x="1042" y="736"/>
                  </a:lnTo>
                  <a:lnTo>
                    <a:pt x="952" y="738"/>
                  </a:lnTo>
                  <a:lnTo>
                    <a:pt x="952" y="739"/>
                  </a:lnTo>
                  <a:lnTo>
                    <a:pt x="952" y="740"/>
                  </a:lnTo>
                  <a:lnTo>
                    <a:pt x="952" y="742"/>
                  </a:lnTo>
                  <a:lnTo>
                    <a:pt x="952" y="743"/>
                  </a:lnTo>
                  <a:lnTo>
                    <a:pt x="997" y="745"/>
                  </a:lnTo>
                  <a:lnTo>
                    <a:pt x="906" y="746"/>
                  </a:lnTo>
                  <a:lnTo>
                    <a:pt x="906" y="747"/>
                  </a:lnTo>
                  <a:lnTo>
                    <a:pt x="952" y="750"/>
                  </a:lnTo>
                  <a:lnTo>
                    <a:pt x="952" y="751"/>
                  </a:lnTo>
                  <a:lnTo>
                    <a:pt x="952" y="752"/>
                  </a:lnTo>
                  <a:lnTo>
                    <a:pt x="906" y="754"/>
                  </a:lnTo>
                  <a:lnTo>
                    <a:pt x="906" y="755"/>
                  </a:lnTo>
                  <a:lnTo>
                    <a:pt x="906" y="756"/>
                  </a:lnTo>
                  <a:lnTo>
                    <a:pt x="861" y="758"/>
                  </a:lnTo>
                  <a:lnTo>
                    <a:pt x="816" y="759"/>
                  </a:lnTo>
                  <a:lnTo>
                    <a:pt x="906" y="760"/>
                  </a:lnTo>
                  <a:lnTo>
                    <a:pt x="906" y="762"/>
                  </a:lnTo>
                  <a:lnTo>
                    <a:pt x="906" y="763"/>
                  </a:lnTo>
                  <a:lnTo>
                    <a:pt x="906" y="764"/>
                  </a:lnTo>
                  <a:lnTo>
                    <a:pt x="952" y="766"/>
                  </a:lnTo>
                  <a:lnTo>
                    <a:pt x="906" y="767"/>
                  </a:lnTo>
                  <a:lnTo>
                    <a:pt x="861" y="768"/>
                  </a:lnTo>
                  <a:lnTo>
                    <a:pt x="861" y="770"/>
                  </a:lnTo>
                  <a:lnTo>
                    <a:pt x="906" y="771"/>
                  </a:lnTo>
                  <a:lnTo>
                    <a:pt x="906" y="773"/>
                  </a:lnTo>
                  <a:lnTo>
                    <a:pt x="906" y="775"/>
                  </a:lnTo>
                  <a:lnTo>
                    <a:pt x="952" y="776"/>
                  </a:lnTo>
                  <a:lnTo>
                    <a:pt x="861" y="778"/>
                  </a:lnTo>
                  <a:lnTo>
                    <a:pt x="861" y="779"/>
                  </a:lnTo>
                  <a:lnTo>
                    <a:pt x="861" y="780"/>
                  </a:lnTo>
                  <a:lnTo>
                    <a:pt x="906" y="782"/>
                  </a:lnTo>
                  <a:lnTo>
                    <a:pt x="861" y="783"/>
                  </a:lnTo>
                  <a:lnTo>
                    <a:pt x="861" y="784"/>
                  </a:lnTo>
                  <a:lnTo>
                    <a:pt x="906" y="786"/>
                  </a:lnTo>
                  <a:lnTo>
                    <a:pt x="861" y="787"/>
                  </a:lnTo>
                  <a:lnTo>
                    <a:pt x="906" y="788"/>
                  </a:lnTo>
                  <a:lnTo>
                    <a:pt x="861" y="790"/>
                  </a:lnTo>
                  <a:lnTo>
                    <a:pt x="861" y="791"/>
                  </a:lnTo>
                  <a:lnTo>
                    <a:pt x="906" y="792"/>
                  </a:lnTo>
                  <a:lnTo>
                    <a:pt x="906" y="794"/>
                  </a:lnTo>
                  <a:lnTo>
                    <a:pt x="906" y="795"/>
                  </a:lnTo>
                  <a:lnTo>
                    <a:pt x="906" y="797"/>
                  </a:lnTo>
                  <a:lnTo>
                    <a:pt x="861" y="799"/>
                  </a:lnTo>
                  <a:lnTo>
                    <a:pt x="816" y="800"/>
                  </a:lnTo>
                  <a:lnTo>
                    <a:pt x="906" y="801"/>
                  </a:lnTo>
                  <a:lnTo>
                    <a:pt x="861" y="803"/>
                  </a:lnTo>
                  <a:lnTo>
                    <a:pt x="861" y="804"/>
                  </a:lnTo>
                  <a:lnTo>
                    <a:pt x="816" y="805"/>
                  </a:lnTo>
                  <a:lnTo>
                    <a:pt x="861" y="807"/>
                  </a:lnTo>
                  <a:lnTo>
                    <a:pt x="861" y="808"/>
                  </a:lnTo>
                  <a:lnTo>
                    <a:pt x="816" y="810"/>
                  </a:lnTo>
                  <a:lnTo>
                    <a:pt x="861" y="811"/>
                  </a:lnTo>
                  <a:lnTo>
                    <a:pt x="816" y="812"/>
                  </a:lnTo>
                  <a:lnTo>
                    <a:pt x="816" y="814"/>
                  </a:lnTo>
                  <a:lnTo>
                    <a:pt x="861" y="815"/>
                  </a:lnTo>
                  <a:lnTo>
                    <a:pt x="861" y="816"/>
                  </a:lnTo>
                  <a:lnTo>
                    <a:pt x="861" y="818"/>
                  </a:lnTo>
                  <a:lnTo>
                    <a:pt x="861" y="819"/>
                  </a:lnTo>
                  <a:lnTo>
                    <a:pt x="861" y="821"/>
                  </a:lnTo>
                  <a:lnTo>
                    <a:pt x="861" y="823"/>
                  </a:lnTo>
                  <a:lnTo>
                    <a:pt x="861" y="824"/>
                  </a:lnTo>
                  <a:lnTo>
                    <a:pt x="861" y="825"/>
                  </a:lnTo>
                  <a:lnTo>
                    <a:pt x="816" y="827"/>
                  </a:lnTo>
                  <a:lnTo>
                    <a:pt x="861" y="828"/>
                  </a:lnTo>
                  <a:lnTo>
                    <a:pt x="816" y="829"/>
                  </a:lnTo>
                  <a:lnTo>
                    <a:pt x="816" y="831"/>
                  </a:lnTo>
                  <a:lnTo>
                    <a:pt x="816" y="832"/>
                  </a:lnTo>
                  <a:lnTo>
                    <a:pt x="816" y="833"/>
                  </a:lnTo>
                  <a:lnTo>
                    <a:pt x="816" y="835"/>
                  </a:lnTo>
                  <a:lnTo>
                    <a:pt x="770" y="836"/>
                  </a:lnTo>
                  <a:lnTo>
                    <a:pt x="816" y="838"/>
                  </a:lnTo>
                  <a:lnTo>
                    <a:pt x="816" y="839"/>
                  </a:lnTo>
                  <a:lnTo>
                    <a:pt x="816" y="840"/>
                  </a:lnTo>
                  <a:lnTo>
                    <a:pt x="816" y="842"/>
                  </a:lnTo>
                  <a:lnTo>
                    <a:pt x="726" y="843"/>
                  </a:lnTo>
                  <a:lnTo>
                    <a:pt x="770" y="845"/>
                  </a:lnTo>
                  <a:lnTo>
                    <a:pt x="726" y="847"/>
                  </a:lnTo>
                  <a:lnTo>
                    <a:pt x="770" y="848"/>
                  </a:lnTo>
                  <a:lnTo>
                    <a:pt x="770" y="849"/>
                  </a:lnTo>
                  <a:lnTo>
                    <a:pt x="770" y="851"/>
                  </a:lnTo>
                  <a:lnTo>
                    <a:pt x="726" y="852"/>
                  </a:lnTo>
                  <a:lnTo>
                    <a:pt x="726" y="853"/>
                  </a:lnTo>
                  <a:lnTo>
                    <a:pt x="816" y="855"/>
                  </a:lnTo>
                  <a:lnTo>
                    <a:pt x="770" y="856"/>
                  </a:lnTo>
                  <a:lnTo>
                    <a:pt x="726" y="857"/>
                  </a:lnTo>
                  <a:lnTo>
                    <a:pt x="726" y="859"/>
                  </a:lnTo>
                  <a:lnTo>
                    <a:pt x="770" y="860"/>
                  </a:lnTo>
                  <a:lnTo>
                    <a:pt x="726" y="861"/>
                  </a:lnTo>
                  <a:lnTo>
                    <a:pt x="681" y="863"/>
                  </a:lnTo>
                  <a:lnTo>
                    <a:pt x="770" y="864"/>
                  </a:lnTo>
                  <a:lnTo>
                    <a:pt x="726" y="865"/>
                  </a:lnTo>
                  <a:lnTo>
                    <a:pt x="726" y="867"/>
                  </a:lnTo>
                  <a:lnTo>
                    <a:pt x="726" y="868"/>
                  </a:lnTo>
                  <a:lnTo>
                    <a:pt x="726" y="871"/>
                  </a:lnTo>
                  <a:lnTo>
                    <a:pt x="770" y="872"/>
                  </a:lnTo>
                  <a:lnTo>
                    <a:pt x="726" y="873"/>
                  </a:lnTo>
                  <a:lnTo>
                    <a:pt x="726" y="875"/>
                  </a:lnTo>
                  <a:lnTo>
                    <a:pt x="681" y="876"/>
                  </a:lnTo>
                  <a:lnTo>
                    <a:pt x="726" y="877"/>
                  </a:lnTo>
                  <a:lnTo>
                    <a:pt x="681" y="879"/>
                  </a:lnTo>
                  <a:lnTo>
                    <a:pt x="635" y="880"/>
                  </a:lnTo>
                  <a:lnTo>
                    <a:pt x="681" y="881"/>
                  </a:lnTo>
                  <a:lnTo>
                    <a:pt x="681" y="883"/>
                  </a:lnTo>
                  <a:lnTo>
                    <a:pt x="681" y="884"/>
                  </a:lnTo>
                  <a:lnTo>
                    <a:pt x="681" y="885"/>
                  </a:lnTo>
                  <a:lnTo>
                    <a:pt x="635" y="887"/>
                  </a:lnTo>
                  <a:lnTo>
                    <a:pt x="681" y="888"/>
                  </a:lnTo>
                  <a:lnTo>
                    <a:pt x="635" y="889"/>
                  </a:lnTo>
                  <a:lnTo>
                    <a:pt x="681" y="891"/>
                  </a:lnTo>
                  <a:lnTo>
                    <a:pt x="635" y="892"/>
                  </a:lnTo>
                  <a:lnTo>
                    <a:pt x="590" y="894"/>
                  </a:lnTo>
                  <a:lnTo>
                    <a:pt x="590" y="896"/>
                  </a:lnTo>
                  <a:lnTo>
                    <a:pt x="635" y="897"/>
                  </a:lnTo>
                  <a:lnTo>
                    <a:pt x="544" y="898"/>
                  </a:lnTo>
                  <a:lnTo>
                    <a:pt x="590" y="900"/>
                  </a:lnTo>
                  <a:lnTo>
                    <a:pt x="681" y="901"/>
                  </a:lnTo>
                  <a:lnTo>
                    <a:pt x="635" y="903"/>
                  </a:lnTo>
                  <a:lnTo>
                    <a:pt x="544" y="904"/>
                  </a:lnTo>
                  <a:lnTo>
                    <a:pt x="590" y="905"/>
                  </a:lnTo>
                  <a:lnTo>
                    <a:pt x="635" y="907"/>
                  </a:lnTo>
                  <a:lnTo>
                    <a:pt x="635" y="908"/>
                  </a:lnTo>
                  <a:lnTo>
                    <a:pt x="544" y="909"/>
                  </a:lnTo>
                  <a:lnTo>
                    <a:pt x="681" y="911"/>
                  </a:lnTo>
                  <a:lnTo>
                    <a:pt x="635" y="912"/>
                  </a:lnTo>
                  <a:lnTo>
                    <a:pt x="590" y="913"/>
                  </a:lnTo>
                  <a:lnTo>
                    <a:pt x="590" y="915"/>
                  </a:lnTo>
                  <a:lnTo>
                    <a:pt x="590" y="916"/>
                  </a:lnTo>
                  <a:lnTo>
                    <a:pt x="635" y="918"/>
                  </a:lnTo>
                  <a:lnTo>
                    <a:pt x="590" y="920"/>
                  </a:lnTo>
                  <a:lnTo>
                    <a:pt x="590" y="921"/>
                  </a:lnTo>
                  <a:lnTo>
                    <a:pt x="499" y="922"/>
                  </a:lnTo>
                  <a:lnTo>
                    <a:pt x="590" y="924"/>
                  </a:lnTo>
                  <a:lnTo>
                    <a:pt x="544" y="925"/>
                  </a:lnTo>
                  <a:lnTo>
                    <a:pt x="544" y="926"/>
                  </a:lnTo>
                  <a:lnTo>
                    <a:pt x="544" y="928"/>
                  </a:lnTo>
                  <a:lnTo>
                    <a:pt x="544" y="929"/>
                  </a:lnTo>
                  <a:lnTo>
                    <a:pt x="544" y="931"/>
                  </a:lnTo>
                  <a:lnTo>
                    <a:pt x="590" y="932"/>
                  </a:lnTo>
                  <a:lnTo>
                    <a:pt x="590" y="933"/>
                  </a:lnTo>
                  <a:lnTo>
                    <a:pt x="635" y="935"/>
                  </a:lnTo>
                  <a:lnTo>
                    <a:pt x="499" y="936"/>
                  </a:lnTo>
                  <a:lnTo>
                    <a:pt x="544" y="937"/>
                  </a:lnTo>
                  <a:lnTo>
                    <a:pt x="635" y="939"/>
                  </a:lnTo>
                  <a:lnTo>
                    <a:pt x="590" y="940"/>
                  </a:lnTo>
                  <a:lnTo>
                    <a:pt x="544" y="942"/>
                  </a:lnTo>
                  <a:lnTo>
                    <a:pt x="590" y="944"/>
                  </a:lnTo>
                  <a:lnTo>
                    <a:pt x="544" y="945"/>
                  </a:lnTo>
                  <a:lnTo>
                    <a:pt x="544" y="946"/>
                  </a:lnTo>
                  <a:lnTo>
                    <a:pt x="544" y="948"/>
                  </a:lnTo>
                  <a:lnTo>
                    <a:pt x="499" y="949"/>
                  </a:lnTo>
                  <a:lnTo>
                    <a:pt x="499" y="950"/>
                  </a:lnTo>
                  <a:lnTo>
                    <a:pt x="499" y="952"/>
                  </a:lnTo>
                  <a:lnTo>
                    <a:pt x="408" y="953"/>
                  </a:lnTo>
                  <a:lnTo>
                    <a:pt x="454" y="954"/>
                  </a:lnTo>
                  <a:lnTo>
                    <a:pt x="499" y="956"/>
                  </a:lnTo>
                  <a:lnTo>
                    <a:pt x="499" y="957"/>
                  </a:lnTo>
                  <a:lnTo>
                    <a:pt x="544" y="958"/>
                  </a:lnTo>
                  <a:lnTo>
                    <a:pt x="499" y="960"/>
                  </a:lnTo>
                  <a:lnTo>
                    <a:pt x="499" y="961"/>
                  </a:lnTo>
                  <a:lnTo>
                    <a:pt x="544" y="963"/>
                  </a:lnTo>
                  <a:lnTo>
                    <a:pt x="499" y="964"/>
                  </a:lnTo>
                  <a:lnTo>
                    <a:pt x="544" y="966"/>
                  </a:lnTo>
                  <a:lnTo>
                    <a:pt x="499" y="968"/>
                  </a:lnTo>
                  <a:lnTo>
                    <a:pt x="499" y="969"/>
                  </a:lnTo>
                  <a:lnTo>
                    <a:pt x="454" y="970"/>
                  </a:lnTo>
                  <a:lnTo>
                    <a:pt x="499" y="972"/>
                  </a:lnTo>
                  <a:lnTo>
                    <a:pt x="499" y="973"/>
                  </a:lnTo>
                  <a:lnTo>
                    <a:pt x="544" y="974"/>
                  </a:lnTo>
                  <a:lnTo>
                    <a:pt x="499" y="976"/>
                  </a:lnTo>
                  <a:lnTo>
                    <a:pt x="499" y="977"/>
                  </a:lnTo>
                  <a:lnTo>
                    <a:pt x="499" y="978"/>
                  </a:lnTo>
                  <a:lnTo>
                    <a:pt x="454" y="980"/>
                  </a:lnTo>
                  <a:lnTo>
                    <a:pt x="499" y="981"/>
                  </a:lnTo>
                  <a:lnTo>
                    <a:pt x="499" y="982"/>
                  </a:lnTo>
                  <a:lnTo>
                    <a:pt x="454" y="984"/>
                  </a:lnTo>
                  <a:lnTo>
                    <a:pt x="454" y="985"/>
                  </a:lnTo>
                  <a:lnTo>
                    <a:pt x="454" y="986"/>
                  </a:lnTo>
                  <a:lnTo>
                    <a:pt x="454" y="988"/>
                  </a:lnTo>
                  <a:lnTo>
                    <a:pt x="454" y="990"/>
                  </a:lnTo>
                  <a:lnTo>
                    <a:pt x="454" y="992"/>
                  </a:lnTo>
                  <a:lnTo>
                    <a:pt x="499" y="993"/>
                  </a:lnTo>
                  <a:lnTo>
                    <a:pt x="544" y="994"/>
                  </a:lnTo>
                  <a:lnTo>
                    <a:pt x="454" y="996"/>
                  </a:lnTo>
                  <a:lnTo>
                    <a:pt x="454" y="997"/>
                  </a:lnTo>
                  <a:lnTo>
                    <a:pt x="454" y="998"/>
                  </a:lnTo>
                  <a:lnTo>
                    <a:pt x="454" y="1000"/>
                  </a:lnTo>
                  <a:lnTo>
                    <a:pt x="454" y="1001"/>
                  </a:lnTo>
                  <a:lnTo>
                    <a:pt x="499" y="1002"/>
                  </a:lnTo>
                  <a:lnTo>
                    <a:pt x="499" y="1004"/>
                  </a:lnTo>
                  <a:lnTo>
                    <a:pt x="454" y="1005"/>
                  </a:lnTo>
                  <a:lnTo>
                    <a:pt x="408" y="1006"/>
                  </a:lnTo>
                  <a:lnTo>
                    <a:pt x="408" y="1008"/>
                  </a:lnTo>
                  <a:lnTo>
                    <a:pt x="408" y="1009"/>
                  </a:lnTo>
                  <a:lnTo>
                    <a:pt x="408" y="1010"/>
                  </a:lnTo>
                  <a:lnTo>
                    <a:pt x="408" y="1012"/>
                  </a:lnTo>
                  <a:lnTo>
                    <a:pt x="408" y="1014"/>
                  </a:lnTo>
                  <a:lnTo>
                    <a:pt x="408" y="1015"/>
                  </a:lnTo>
                  <a:lnTo>
                    <a:pt x="454" y="1017"/>
                  </a:lnTo>
                  <a:lnTo>
                    <a:pt x="363" y="1018"/>
                  </a:lnTo>
                  <a:lnTo>
                    <a:pt x="454" y="1019"/>
                  </a:lnTo>
                  <a:lnTo>
                    <a:pt x="454" y="1021"/>
                  </a:lnTo>
                  <a:lnTo>
                    <a:pt x="363" y="1022"/>
                  </a:lnTo>
                  <a:lnTo>
                    <a:pt x="363" y="1024"/>
                  </a:lnTo>
                  <a:lnTo>
                    <a:pt x="363" y="1025"/>
                  </a:lnTo>
                  <a:lnTo>
                    <a:pt x="363" y="1026"/>
                  </a:lnTo>
                  <a:lnTo>
                    <a:pt x="363" y="1028"/>
                  </a:lnTo>
                  <a:lnTo>
                    <a:pt x="408" y="1029"/>
                  </a:lnTo>
                  <a:lnTo>
                    <a:pt x="317" y="1030"/>
                  </a:lnTo>
                  <a:lnTo>
                    <a:pt x="317" y="1032"/>
                  </a:lnTo>
                  <a:lnTo>
                    <a:pt x="408" y="1033"/>
                  </a:lnTo>
                  <a:lnTo>
                    <a:pt x="408" y="1034"/>
                  </a:lnTo>
                  <a:lnTo>
                    <a:pt x="317" y="1036"/>
                  </a:lnTo>
                  <a:lnTo>
                    <a:pt x="272" y="1038"/>
                  </a:lnTo>
                  <a:lnTo>
                    <a:pt x="363" y="1039"/>
                  </a:lnTo>
                  <a:lnTo>
                    <a:pt x="363" y="1041"/>
                  </a:lnTo>
                  <a:lnTo>
                    <a:pt x="408" y="1042"/>
                  </a:lnTo>
                  <a:lnTo>
                    <a:pt x="363" y="1043"/>
                  </a:lnTo>
                  <a:lnTo>
                    <a:pt x="454" y="1045"/>
                  </a:lnTo>
                  <a:lnTo>
                    <a:pt x="363" y="1046"/>
                  </a:lnTo>
                  <a:lnTo>
                    <a:pt x="363" y="1047"/>
                  </a:lnTo>
                  <a:lnTo>
                    <a:pt x="363" y="1049"/>
                  </a:lnTo>
                  <a:lnTo>
                    <a:pt x="363" y="1050"/>
                  </a:lnTo>
                  <a:lnTo>
                    <a:pt x="363" y="1051"/>
                  </a:lnTo>
                  <a:lnTo>
                    <a:pt x="363" y="1053"/>
                  </a:lnTo>
                  <a:lnTo>
                    <a:pt x="454" y="1054"/>
                  </a:lnTo>
                  <a:lnTo>
                    <a:pt x="408" y="1056"/>
                  </a:lnTo>
                  <a:lnTo>
                    <a:pt x="363" y="1057"/>
                  </a:lnTo>
                  <a:lnTo>
                    <a:pt x="363" y="1058"/>
                  </a:lnTo>
                  <a:lnTo>
                    <a:pt x="363" y="1060"/>
                  </a:lnTo>
                  <a:lnTo>
                    <a:pt x="317" y="1062"/>
                  </a:lnTo>
                  <a:lnTo>
                    <a:pt x="317" y="1063"/>
                  </a:lnTo>
                  <a:lnTo>
                    <a:pt x="363" y="1065"/>
                  </a:lnTo>
                  <a:lnTo>
                    <a:pt x="272" y="1066"/>
                  </a:lnTo>
                  <a:lnTo>
                    <a:pt x="272" y="1067"/>
                  </a:lnTo>
                  <a:lnTo>
                    <a:pt x="317" y="1069"/>
                  </a:lnTo>
                  <a:lnTo>
                    <a:pt x="317" y="1070"/>
                  </a:lnTo>
                  <a:lnTo>
                    <a:pt x="363" y="1071"/>
                  </a:lnTo>
                  <a:lnTo>
                    <a:pt x="317" y="1073"/>
                  </a:lnTo>
                  <a:lnTo>
                    <a:pt x="363" y="1074"/>
                  </a:lnTo>
                  <a:lnTo>
                    <a:pt x="317" y="1075"/>
                  </a:lnTo>
                  <a:lnTo>
                    <a:pt x="317" y="1077"/>
                  </a:lnTo>
                  <a:lnTo>
                    <a:pt x="363" y="1078"/>
                  </a:lnTo>
                  <a:lnTo>
                    <a:pt x="363" y="1079"/>
                  </a:lnTo>
                  <a:lnTo>
                    <a:pt x="272" y="1081"/>
                  </a:lnTo>
                  <a:lnTo>
                    <a:pt x="317" y="1082"/>
                  </a:lnTo>
                  <a:lnTo>
                    <a:pt x="317" y="1084"/>
                  </a:lnTo>
                  <a:lnTo>
                    <a:pt x="272" y="1086"/>
                  </a:lnTo>
                  <a:lnTo>
                    <a:pt x="227" y="1087"/>
                  </a:lnTo>
                  <a:lnTo>
                    <a:pt x="227" y="1089"/>
                  </a:lnTo>
                  <a:lnTo>
                    <a:pt x="272" y="1090"/>
                  </a:lnTo>
                  <a:lnTo>
                    <a:pt x="227" y="1091"/>
                  </a:lnTo>
                  <a:lnTo>
                    <a:pt x="272" y="1093"/>
                  </a:lnTo>
                  <a:lnTo>
                    <a:pt x="272" y="1094"/>
                  </a:lnTo>
                  <a:lnTo>
                    <a:pt x="317" y="1095"/>
                  </a:lnTo>
                  <a:lnTo>
                    <a:pt x="317" y="1097"/>
                  </a:lnTo>
                  <a:lnTo>
                    <a:pt x="317" y="1098"/>
                  </a:lnTo>
                  <a:lnTo>
                    <a:pt x="272" y="1099"/>
                  </a:lnTo>
                  <a:lnTo>
                    <a:pt x="227" y="1101"/>
                  </a:lnTo>
                  <a:lnTo>
                    <a:pt x="272" y="1102"/>
                  </a:lnTo>
                  <a:lnTo>
                    <a:pt x="272" y="1103"/>
                  </a:lnTo>
                  <a:lnTo>
                    <a:pt x="317" y="1105"/>
                  </a:lnTo>
                  <a:lnTo>
                    <a:pt x="181" y="1106"/>
                  </a:lnTo>
                  <a:lnTo>
                    <a:pt x="227" y="1107"/>
                  </a:lnTo>
                  <a:lnTo>
                    <a:pt x="227" y="1110"/>
                  </a:lnTo>
                  <a:lnTo>
                    <a:pt x="227" y="1111"/>
                  </a:lnTo>
                  <a:lnTo>
                    <a:pt x="272" y="1112"/>
                  </a:lnTo>
                  <a:lnTo>
                    <a:pt x="272" y="1114"/>
                  </a:lnTo>
                  <a:lnTo>
                    <a:pt x="227" y="1115"/>
                  </a:lnTo>
                  <a:lnTo>
                    <a:pt x="181" y="1117"/>
                  </a:lnTo>
                  <a:lnTo>
                    <a:pt x="227" y="1118"/>
                  </a:lnTo>
                  <a:lnTo>
                    <a:pt x="272" y="1119"/>
                  </a:lnTo>
                  <a:lnTo>
                    <a:pt x="272" y="1121"/>
                  </a:lnTo>
                  <a:lnTo>
                    <a:pt x="227" y="1122"/>
                  </a:lnTo>
                  <a:lnTo>
                    <a:pt x="272" y="1123"/>
                  </a:lnTo>
                  <a:lnTo>
                    <a:pt x="272" y="1125"/>
                  </a:lnTo>
                  <a:lnTo>
                    <a:pt x="227" y="1126"/>
                  </a:lnTo>
                  <a:lnTo>
                    <a:pt x="227" y="1127"/>
                  </a:lnTo>
                  <a:lnTo>
                    <a:pt x="181" y="1129"/>
                  </a:lnTo>
                  <a:lnTo>
                    <a:pt x="181" y="1130"/>
                  </a:lnTo>
                  <a:lnTo>
                    <a:pt x="272" y="1131"/>
                  </a:lnTo>
                  <a:lnTo>
                    <a:pt x="272" y="1133"/>
                  </a:lnTo>
                  <a:lnTo>
                    <a:pt x="227" y="1135"/>
                  </a:lnTo>
                  <a:lnTo>
                    <a:pt x="272" y="1136"/>
                  </a:lnTo>
                  <a:lnTo>
                    <a:pt x="227" y="1138"/>
                  </a:lnTo>
                  <a:lnTo>
                    <a:pt x="227" y="1139"/>
                  </a:lnTo>
                  <a:lnTo>
                    <a:pt x="227" y="1140"/>
                  </a:lnTo>
                  <a:lnTo>
                    <a:pt x="227" y="1142"/>
                  </a:lnTo>
                  <a:lnTo>
                    <a:pt x="227" y="1143"/>
                  </a:lnTo>
                  <a:lnTo>
                    <a:pt x="181" y="1144"/>
                  </a:lnTo>
                  <a:lnTo>
                    <a:pt x="181" y="1146"/>
                  </a:lnTo>
                  <a:lnTo>
                    <a:pt x="136" y="1147"/>
                  </a:lnTo>
                  <a:lnTo>
                    <a:pt x="227" y="1149"/>
                  </a:lnTo>
                  <a:lnTo>
                    <a:pt x="181" y="1150"/>
                  </a:lnTo>
                  <a:lnTo>
                    <a:pt x="227" y="1151"/>
                  </a:lnTo>
                  <a:lnTo>
                    <a:pt x="227" y="1153"/>
                  </a:lnTo>
                  <a:lnTo>
                    <a:pt x="181" y="1154"/>
                  </a:lnTo>
                  <a:lnTo>
                    <a:pt x="181" y="1155"/>
                  </a:lnTo>
                  <a:lnTo>
                    <a:pt x="136" y="1157"/>
                  </a:lnTo>
                  <a:lnTo>
                    <a:pt x="136" y="1159"/>
                  </a:lnTo>
                  <a:lnTo>
                    <a:pt x="181" y="1160"/>
                  </a:lnTo>
                  <a:lnTo>
                    <a:pt x="91" y="1162"/>
                  </a:lnTo>
                  <a:lnTo>
                    <a:pt x="181" y="1163"/>
                  </a:lnTo>
                  <a:lnTo>
                    <a:pt x="181" y="1164"/>
                  </a:lnTo>
                  <a:lnTo>
                    <a:pt x="181" y="1166"/>
                  </a:lnTo>
                  <a:lnTo>
                    <a:pt x="181" y="1167"/>
                  </a:lnTo>
                  <a:lnTo>
                    <a:pt x="181" y="1168"/>
                  </a:lnTo>
                  <a:lnTo>
                    <a:pt x="181" y="1170"/>
                  </a:lnTo>
                  <a:lnTo>
                    <a:pt x="91" y="1171"/>
                  </a:lnTo>
                  <a:lnTo>
                    <a:pt x="181" y="1172"/>
                  </a:lnTo>
                  <a:lnTo>
                    <a:pt x="181" y="1174"/>
                  </a:lnTo>
                  <a:lnTo>
                    <a:pt x="181" y="1175"/>
                  </a:lnTo>
                  <a:lnTo>
                    <a:pt x="136" y="1177"/>
                  </a:lnTo>
                  <a:lnTo>
                    <a:pt x="136" y="1178"/>
                  </a:lnTo>
                  <a:lnTo>
                    <a:pt x="227" y="1179"/>
                  </a:lnTo>
                  <a:lnTo>
                    <a:pt x="181" y="1181"/>
                  </a:lnTo>
                  <a:lnTo>
                    <a:pt x="136" y="1183"/>
                  </a:lnTo>
                  <a:lnTo>
                    <a:pt x="136" y="1184"/>
                  </a:lnTo>
                  <a:lnTo>
                    <a:pt x="136" y="1186"/>
                  </a:lnTo>
                  <a:lnTo>
                    <a:pt x="136" y="1187"/>
                  </a:lnTo>
                  <a:lnTo>
                    <a:pt x="136" y="1188"/>
                  </a:lnTo>
                  <a:lnTo>
                    <a:pt x="91" y="1190"/>
                  </a:lnTo>
                  <a:lnTo>
                    <a:pt x="136" y="1191"/>
                  </a:lnTo>
                  <a:lnTo>
                    <a:pt x="181" y="1192"/>
                  </a:lnTo>
                  <a:lnTo>
                    <a:pt x="181" y="1194"/>
                  </a:lnTo>
                  <a:lnTo>
                    <a:pt x="136" y="1195"/>
                  </a:lnTo>
                  <a:lnTo>
                    <a:pt x="181" y="1196"/>
                  </a:lnTo>
                  <a:lnTo>
                    <a:pt x="136" y="1198"/>
                  </a:lnTo>
                  <a:lnTo>
                    <a:pt x="136" y="1199"/>
                  </a:lnTo>
                  <a:lnTo>
                    <a:pt x="136" y="1200"/>
                  </a:lnTo>
                  <a:lnTo>
                    <a:pt x="136" y="1202"/>
                  </a:lnTo>
                  <a:lnTo>
                    <a:pt x="136" y="1203"/>
                  </a:lnTo>
                  <a:lnTo>
                    <a:pt x="91" y="1204"/>
                  </a:lnTo>
                  <a:lnTo>
                    <a:pt x="136" y="1207"/>
                  </a:lnTo>
                  <a:lnTo>
                    <a:pt x="136" y="1208"/>
                  </a:lnTo>
                  <a:lnTo>
                    <a:pt x="91" y="1210"/>
                  </a:lnTo>
                  <a:lnTo>
                    <a:pt x="91" y="1211"/>
                  </a:lnTo>
                  <a:lnTo>
                    <a:pt x="91" y="1212"/>
                  </a:lnTo>
                  <a:lnTo>
                    <a:pt x="91" y="1214"/>
                  </a:lnTo>
                  <a:lnTo>
                    <a:pt x="91" y="1215"/>
                  </a:lnTo>
                  <a:lnTo>
                    <a:pt x="45" y="1216"/>
                  </a:lnTo>
                  <a:lnTo>
                    <a:pt x="91" y="1218"/>
                  </a:lnTo>
                  <a:lnTo>
                    <a:pt x="181" y="1219"/>
                  </a:lnTo>
                  <a:lnTo>
                    <a:pt x="181" y="1220"/>
                  </a:lnTo>
                  <a:lnTo>
                    <a:pt x="91" y="1222"/>
                  </a:lnTo>
                  <a:lnTo>
                    <a:pt x="91" y="1223"/>
                  </a:lnTo>
                  <a:lnTo>
                    <a:pt x="91" y="1224"/>
                  </a:lnTo>
                  <a:lnTo>
                    <a:pt x="91" y="1226"/>
                  </a:lnTo>
                  <a:lnTo>
                    <a:pt x="136" y="1227"/>
                  </a:lnTo>
                  <a:lnTo>
                    <a:pt x="136" y="1228"/>
                  </a:lnTo>
                  <a:lnTo>
                    <a:pt x="181" y="1231"/>
                  </a:lnTo>
                  <a:lnTo>
                    <a:pt x="136" y="1232"/>
                  </a:lnTo>
                  <a:lnTo>
                    <a:pt x="91" y="1233"/>
                  </a:lnTo>
                  <a:lnTo>
                    <a:pt x="45" y="1235"/>
                  </a:lnTo>
                  <a:lnTo>
                    <a:pt x="136" y="1236"/>
                  </a:lnTo>
                  <a:lnTo>
                    <a:pt x="45" y="1238"/>
                  </a:lnTo>
                  <a:lnTo>
                    <a:pt x="136" y="1239"/>
                  </a:lnTo>
                  <a:lnTo>
                    <a:pt x="136" y="1240"/>
                  </a:lnTo>
                  <a:lnTo>
                    <a:pt x="91" y="1242"/>
                  </a:lnTo>
                  <a:lnTo>
                    <a:pt x="136" y="1243"/>
                  </a:lnTo>
                  <a:lnTo>
                    <a:pt x="91" y="1244"/>
                  </a:lnTo>
                  <a:lnTo>
                    <a:pt x="91" y="1246"/>
                  </a:lnTo>
                  <a:lnTo>
                    <a:pt x="91" y="1247"/>
                  </a:lnTo>
                  <a:lnTo>
                    <a:pt x="91" y="1248"/>
                  </a:lnTo>
                  <a:lnTo>
                    <a:pt x="45" y="1250"/>
                  </a:lnTo>
                  <a:lnTo>
                    <a:pt x="91" y="1251"/>
                  </a:lnTo>
                  <a:lnTo>
                    <a:pt x="91" y="1252"/>
                  </a:lnTo>
                  <a:lnTo>
                    <a:pt x="91" y="1255"/>
                  </a:lnTo>
                  <a:lnTo>
                    <a:pt x="0" y="1256"/>
                  </a:lnTo>
                  <a:lnTo>
                    <a:pt x="45" y="1257"/>
                  </a:lnTo>
                  <a:lnTo>
                    <a:pt x="91" y="1259"/>
                  </a:lnTo>
                  <a:lnTo>
                    <a:pt x="136" y="1260"/>
                  </a:lnTo>
                  <a:lnTo>
                    <a:pt x="91" y="1261"/>
                  </a:lnTo>
                  <a:lnTo>
                    <a:pt x="91" y="1263"/>
                  </a:lnTo>
                  <a:lnTo>
                    <a:pt x="91" y="1264"/>
                  </a:lnTo>
                  <a:lnTo>
                    <a:pt x="91" y="1265"/>
                  </a:lnTo>
                  <a:lnTo>
                    <a:pt x="91" y="1267"/>
                  </a:lnTo>
                  <a:lnTo>
                    <a:pt x="136" y="1268"/>
                  </a:lnTo>
                  <a:lnTo>
                    <a:pt x="91" y="1270"/>
                  </a:lnTo>
                  <a:lnTo>
                    <a:pt x="136" y="1271"/>
                  </a:lnTo>
                  <a:lnTo>
                    <a:pt x="91" y="1272"/>
                  </a:lnTo>
                  <a:lnTo>
                    <a:pt x="91" y="1274"/>
                  </a:lnTo>
                  <a:lnTo>
                    <a:pt x="91" y="1275"/>
                  </a:lnTo>
                  <a:lnTo>
                    <a:pt x="91" y="1276"/>
                  </a:lnTo>
                  <a:lnTo>
                    <a:pt x="91" y="1279"/>
                  </a:lnTo>
                  <a:lnTo>
                    <a:pt x="136" y="1280"/>
                  </a:lnTo>
                  <a:lnTo>
                    <a:pt x="136" y="1281"/>
                  </a:lnTo>
                  <a:lnTo>
                    <a:pt x="136" y="1283"/>
                  </a:lnTo>
                  <a:lnTo>
                    <a:pt x="91" y="1284"/>
                  </a:lnTo>
                  <a:lnTo>
                    <a:pt x="91" y="1285"/>
                  </a:lnTo>
                  <a:lnTo>
                    <a:pt x="91" y="1287"/>
                  </a:lnTo>
                  <a:lnTo>
                    <a:pt x="91" y="1288"/>
                  </a:lnTo>
                  <a:lnTo>
                    <a:pt x="91" y="1289"/>
                  </a:lnTo>
                  <a:lnTo>
                    <a:pt x="45" y="1291"/>
                  </a:lnTo>
                  <a:lnTo>
                    <a:pt x="45" y="1292"/>
                  </a:lnTo>
                  <a:lnTo>
                    <a:pt x="91" y="1293"/>
                  </a:lnTo>
                  <a:lnTo>
                    <a:pt x="45" y="1295"/>
                  </a:lnTo>
                  <a:lnTo>
                    <a:pt x="0" y="1296"/>
                  </a:lnTo>
                  <a:lnTo>
                    <a:pt x="45" y="1297"/>
                  </a:lnTo>
                  <a:lnTo>
                    <a:pt x="91" y="1299"/>
                  </a:lnTo>
                  <a:lnTo>
                    <a:pt x="91" y="1300"/>
                  </a:lnTo>
                  <a:lnTo>
                    <a:pt x="91" y="1303"/>
                  </a:lnTo>
                  <a:lnTo>
                    <a:pt x="45" y="1304"/>
                  </a:lnTo>
                  <a:lnTo>
                    <a:pt x="45" y="1305"/>
                  </a:lnTo>
                  <a:lnTo>
                    <a:pt x="45" y="1307"/>
                  </a:lnTo>
                  <a:lnTo>
                    <a:pt x="91" y="1308"/>
                  </a:lnTo>
                  <a:lnTo>
                    <a:pt x="45" y="1309"/>
                  </a:lnTo>
                  <a:lnTo>
                    <a:pt x="45" y="1311"/>
                  </a:lnTo>
                  <a:lnTo>
                    <a:pt x="91" y="1312"/>
                  </a:lnTo>
                  <a:lnTo>
                    <a:pt x="272" y="1313"/>
                  </a:lnTo>
                  <a:lnTo>
                    <a:pt x="272" y="1315"/>
                  </a:lnTo>
                  <a:lnTo>
                    <a:pt x="272" y="1316"/>
                  </a:lnTo>
                  <a:lnTo>
                    <a:pt x="272" y="1317"/>
                  </a:lnTo>
                  <a:lnTo>
                    <a:pt x="272" y="1319"/>
                  </a:lnTo>
                  <a:lnTo>
                    <a:pt x="272" y="1320"/>
                  </a:lnTo>
                  <a:lnTo>
                    <a:pt x="317" y="1321"/>
                  </a:lnTo>
                  <a:lnTo>
                    <a:pt x="227" y="1323"/>
                  </a:lnTo>
                  <a:lnTo>
                    <a:pt x="227" y="1324"/>
                  </a:lnTo>
                  <a:lnTo>
                    <a:pt x="181" y="1325"/>
                  </a:lnTo>
                  <a:lnTo>
                    <a:pt x="181" y="1328"/>
                  </a:lnTo>
                  <a:lnTo>
                    <a:pt x="272" y="1329"/>
                  </a:lnTo>
                  <a:lnTo>
                    <a:pt x="227" y="1331"/>
                  </a:lnTo>
                  <a:lnTo>
                    <a:pt x="227" y="1332"/>
                  </a:lnTo>
                  <a:lnTo>
                    <a:pt x="227" y="1333"/>
                  </a:lnTo>
                  <a:lnTo>
                    <a:pt x="272" y="1335"/>
                  </a:lnTo>
                  <a:lnTo>
                    <a:pt x="272" y="1336"/>
                  </a:lnTo>
                  <a:lnTo>
                    <a:pt x="272" y="1337"/>
                  </a:lnTo>
                  <a:lnTo>
                    <a:pt x="227" y="1339"/>
                  </a:lnTo>
                  <a:lnTo>
                    <a:pt x="181" y="1340"/>
                  </a:lnTo>
                  <a:lnTo>
                    <a:pt x="227" y="1341"/>
                  </a:lnTo>
                  <a:lnTo>
                    <a:pt x="227" y="1343"/>
                  </a:lnTo>
                  <a:lnTo>
                    <a:pt x="272" y="1344"/>
                  </a:lnTo>
                  <a:lnTo>
                    <a:pt x="227" y="1345"/>
                  </a:lnTo>
                  <a:lnTo>
                    <a:pt x="272" y="1347"/>
                  </a:lnTo>
                  <a:lnTo>
                    <a:pt x="317" y="1348"/>
                  </a:lnTo>
                  <a:lnTo>
                    <a:pt x="227" y="1349"/>
                  </a:lnTo>
                  <a:lnTo>
                    <a:pt x="181" y="1352"/>
                  </a:lnTo>
                  <a:lnTo>
                    <a:pt x="181" y="1353"/>
                  </a:lnTo>
                  <a:lnTo>
                    <a:pt x="227" y="1354"/>
                  </a:lnTo>
                  <a:lnTo>
                    <a:pt x="227" y="1356"/>
                  </a:lnTo>
                  <a:lnTo>
                    <a:pt x="136" y="1357"/>
                  </a:lnTo>
                  <a:lnTo>
                    <a:pt x="227" y="1358"/>
                  </a:lnTo>
                  <a:lnTo>
                    <a:pt x="227" y="1360"/>
                  </a:lnTo>
                  <a:lnTo>
                    <a:pt x="227" y="1361"/>
                  </a:lnTo>
                  <a:lnTo>
                    <a:pt x="227" y="1363"/>
                  </a:lnTo>
                  <a:lnTo>
                    <a:pt x="227" y="1364"/>
                  </a:lnTo>
                  <a:lnTo>
                    <a:pt x="181" y="1365"/>
                  </a:lnTo>
                  <a:lnTo>
                    <a:pt x="227" y="1367"/>
                  </a:lnTo>
                  <a:lnTo>
                    <a:pt x="181" y="1368"/>
                  </a:lnTo>
                  <a:lnTo>
                    <a:pt x="181" y="1369"/>
                  </a:lnTo>
                  <a:lnTo>
                    <a:pt x="227" y="1371"/>
                  </a:lnTo>
                  <a:lnTo>
                    <a:pt x="227" y="1372"/>
                  </a:lnTo>
                  <a:lnTo>
                    <a:pt x="227" y="1373"/>
                  </a:lnTo>
                  <a:lnTo>
                    <a:pt x="227" y="1376"/>
                  </a:lnTo>
                  <a:lnTo>
                    <a:pt x="227" y="1377"/>
                  </a:lnTo>
                  <a:lnTo>
                    <a:pt x="227" y="1378"/>
                  </a:lnTo>
                  <a:lnTo>
                    <a:pt x="181" y="1380"/>
                  </a:lnTo>
                  <a:lnTo>
                    <a:pt x="136" y="1381"/>
                  </a:lnTo>
                  <a:lnTo>
                    <a:pt x="181" y="1382"/>
                  </a:lnTo>
                  <a:lnTo>
                    <a:pt x="227" y="1384"/>
                  </a:lnTo>
                  <a:lnTo>
                    <a:pt x="181" y="1385"/>
                  </a:lnTo>
                  <a:lnTo>
                    <a:pt x="181" y="1386"/>
                  </a:lnTo>
                  <a:lnTo>
                    <a:pt x="136" y="1388"/>
                  </a:lnTo>
                  <a:lnTo>
                    <a:pt x="181" y="1389"/>
                  </a:lnTo>
                  <a:lnTo>
                    <a:pt x="181" y="1390"/>
                  </a:lnTo>
                  <a:lnTo>
                    <a:pt x="181" y="1392"/>
                  </a:lnTo>
                  <a:lnTo>
                    <a:pt x="181" y="1393"/>
                  </a:lnTo>
                  <a:lnTo>
                    <a:pt x="136" y="1395"/>
                  </a:lnTo>
                  <a:lnTo>
                    <a:pt x="136" y="1396"/>
                  </a:lnTo>
                  <a:lnTo>
                    <a:pt x="227" y="1397"/>
                  </a:lnTo>
                  <a:lnTo>
                    <a:pt x="227" y="1400"/>
                  </a:lnTo>
                  <a:lnTo>
                    <a:pt x="181" y="1401"/>
                  </a:lnTo>
                  <a:lnTo>
                    <a:pt x="181" y="1402"/>
                  </a:lnTo>
                  <a:lnTo>
                    <a:pt x="181" y="1404"/>
                  </a:lnTo>
                  <a:lnTo>
                    <a:pt x="136" y="1405"/>
                  </a:lnTo>
                  <a:lnTo>
                    <a:pt x="136" y="1406"/>
                  </a:lnTo>
                  <a:lnTo>
                    <a:pt x="136" y="1408"/>
                  </a:lnTo>
                  <a:lnTo>
                    <a:pt x="181" y="1409"/>
                  </a:lnTo>
                  <a:lnTo>
                    <a:pt x="181" y="1410"/>
                  </a:lnTo>
                  <a:lnTo>
                    <a:pt x="181" y="1412"/>
                  </a:lnTo>
                  <a:lnTo>
                    <a:pt x="181" y="1413"/>
                  </a:lnTo>
                  <a:lnTo>
                    <a:pt x="227" y="1414"/>
                  </a:lnTo>
                  <a:lnTo>
                    <a:pt x="227" y="1416"/>
                  </a:lnTo>
                  <a:lnTo>
                    <a:pt x="181" y="1417"/>
                  </a:lnTo>
                  <a:lnTo>
                    <a:pt x="181" y="1418"/>
                  </a:lnTo>
                  <a:lnTo>
                    <a:pt x="227" y="1420"/>
                  </a:lnTo>
                  <a:lnTo>
                    <a:pt x="181" y="1421"/>
                  </a:lnTo>
                  <a:lnTo>
                    <a:pt x="181" y="1424"/>
                  </a:lnTo>
                  <a:lnTo>
                    <a:pt x="181" y="1425"/>
                  </a:lnTo>
                  <a:lnTo>
                    <a:pt x="181" y="1426"/>
                  </a:lnTo>
                  <a:lnTo>
                    <a:pt x="181" y="1428"/>
                  </a:lnTo>
                  <a:lnTo>
                    <a:pt x="181" y="1429"/>
                  </a:lnTo>
                  <a:lnTo>
                    <a:pt x="181" y="1430"/>
                  </a:lnTo>
                  <a:lnTo>
                    <a:pt x="227" y="1432"/>
                  </a:lnTo>
                  <a:lnTo>
                    <a:pt x="136" y="1433"/>
                  </a:lnTo>
                  <a:lnTo>
                    <a:pt x="227" y="1434"/>
                  </a:lnTo>
                  <a:lnTo>
                    <a:pt x="181" y="1436"/>
                  </a:lnTo>
                  <a:lnTo>
                    <a:pt x="181" y="1437"/>
                  </a:lnTo>
                  <a:lnTo>
                    <a:pt x="181" y="1438"/>
                  </a:lnTo>
                  <a:lnTo>
                    <a:pt x="181" y="1440"/>
                  </a:lnTo>
                  <a:lnTo>
                    <a:pt x="136" y="1441"/>
                  </a:lnTo>
                  <a:lnTo>
                    <a:pt x="136" y="1442"/>
                  </a:lnTo>
                  <a:lnTo>
                    <a:pt x="227" y="1444"/>
                  </a:lnTo>
                  <a:lnTo>
                    <a:pt x="181" y="1445"/>
                  </a:lnTo>
                  <a:lnTo>
                    <a:pt x="181" y="1446"/>
                  </a:lnTo>
                  <a:lnTo>
                    <a:pt x="227" y="1449"/>
                  </a:lnTo>
                  <a:lnTo>
                    <a:pt x="227" y="1450"/>
                  </a:lnTo>
                  <a:lnTo>
                    <a:pt x="136" y="1451"/>
                  </a:lnTo>
                  <a:lnTo>
                    <a:pt x="136" y="1453"/>
                  </a:lnTo>
                  <a:lnTo>
                    <a:pt x="136" y="1454"/>
                  </a:lnTo>
                  <a:lnTo>
                    <a:pt x="136" y="1456"/>
                  </a:lnTo>
                  <a:lnTo>
                    <a:pt x="136" y="1457"/>
                  </a:lnTo>
                  <a:lnTo>
                    <a:pt x="136" y="1458"/>
                  </a:lnTo>
                  <a:lnTo>
                    <a:pt x="181" y="1460"/>
                  </a:lnTo>
                  <a:lnTo>
                    <a:pt x="181" y="1461"/>
                  </a:lnTo>
                  <a:lnTo>
                    <a:pt x="181" y="1462"/>
                  </a:lnTo>
                  <a:lnTo>
                    <a:pt x="91" y="1464"/>
                  </a:lnTo>
                  <a:lnTo>
                    <a:pt x="136" y="1465"/>
                  </a:lnTo>
                  <a:lnTo>
                    <a:pt x="181" y="1466"/>
                  </a:lnTo>
                  <a:lnTo>
                    <a:pt x="181" y="1468"/>
                  </a:lnTo>
                  <a:lnTo>
                    <a:pt x="136" y="1469"/>
                  </a:lnTo>
                  <a:lnTo>
                    <a:pt x="136" y="1470"/>
                  </a:lnTo>
                  <a:lnTo>
                    <a:pt x="136" y="1473"/>
                  </a:lnTo>
                  <a:lnTo>
                    <a:pt x="181" y="1474"/>
                  </a:lnTo>
                  <a:lnTo>
                    <a:pt x="136" y="1475"/>
                  </a:lnTo>
                  <a:lnTo>
                    <a:pt x="181" y="1477"/>
                  </a:lnTo>
                  <a:lnTo>
                    <a:pt x="136" y="1478"/>
                  </a:lnTo>
                  <a:lnTo>
                    <a:pt x="136" y="1479"/>
                  </a:lnTo>
                  <a:lnTo>
                    <a:pt x="181" y="1481"/>
                  </a:lnTo>
                  <a:lnTo>
                    <a:pt x="136" y="1482"/>
                  </a:lnTo>
                  <a:lnTo>
                    <a:pt x="136" y="1484"/>
                  </a:lnTo>
                  <a:lnTo>
                    <a:pt x="136" y="1485"/>
                  </a:lnTo>
                  <a:lnTo>
                    <a:pt x="181" y="1486"/>
                  </a:lnTo>
                  <a:lnTo>
                    <a:pt x="181" y="1488"/>
                  </a:lnTo>
                  <a:lnTo>
                    <a:pt x="227" y="1489"/>
                  </a:lnTo>
                  <a:lnTo>
                    <a:pt x="181" y="1490"/>
                  </a:lnTo>
                  <a:lnTo>
                    <a:pt x="136" y="1492"/>
                  </a:lnTo>
                  <a:lnTo>
                    <a:pt x="136" y="1493"/>
                  </a:lnTo>
                  <a:lnTo>
                    <a:pt x="181" y="1494"/>
                  </a:lnTo>
                  <a:lnTo>
                    <a:pt x="136" y="1497"/>
                  </a:lnTo>
                  <a:lnTo>
                    <a:pt x="181" y="1498"/>
                  </a:lnTo>
                  <a:lnTo>
                    <a:pt x="136" y="1499"/>
                  </a:lnTo>
                  <a:lnTo>
                    <a:pt x="181" y="1501"/>
                  </a:lnTo>
                  <a:lnTo>
                    <a:pt x="181" y="1502"/>
                  </a:lnTo>
                  <a:lnTo>
                    <a:pt x="181" y="1503"/>
                  </a:lnTo>
                  <a:lnTo>
                    <a:pt x="181" y="1505"/>
                  </a:lnTo>
                  <a:lnTo>
                    <a:pt x="181" y="1506"/>
                  </a:lnTo>
                  <a:lnTo>
                    <a:pt x="181" y="1507"/>
                  </a:lnTo>
                  <a:lnTo>
                    <a:pt x="136" y="1509"/>
                  </a:lnTo>
                  <a:lnTo>
                    <a:pt x="136" y="1510"/>
                  </a:lnTo>
                  <a:lnTo>
                    <a:pt x="181" y="1511"/>
                  </a:lnTo>
                  <a:lnTo>
                    <a:pt x="227" y="1513"/>
                  </a:lnTo>
                  <a:lnTo>
                    <a:pt x="136" y="1514"/>
                  </a:lnTo>
                  <a:lnTo>
                    <a:pt x="91" y="1516"/>
                  </a:lnTo>
                  <a:lnTo>
                    <a:pt x="136" y="1517"/>
                  </a:lnTo>
                  <a:lnTo>
                    <a:pt x="136" y="1518"/>
                  </a:lnTo>
                  <a:lnTo>
                    <a:pt x="91" y="1521"/>
                  </a:lnTo>
                  <a:lnTo>
                    <a:pt x="136" y="1522"/>
                  </a:lnTo>
                  <a:lnTo>
                    <a:pt x="136" y="1523"/>
                  </a:lnTo>
                  <a:lnTo>
                    <a:pt x="181" y="1525"/>
                  </a:lnTo>
                  <a:lnTo>
                    <a:pt x="227" y="1526"/>
                  </a:lnTo>
                  <a:lnTo>
                    <a:pt x="136" y="1527"/>
                  </a:lnTo>
                  <a:lnTo>
                    <a:pt x="136" y="1529"/>
                  </a:lnTo>
                  <a:lnTo>
                    <a:pt x="181" y="1530"/>
                  </a:lnTo>
                  <a:lnTo>
                    <a:pt x="181" y="1531"/>
                  </a:lnTo>
                  <a:lnTo>
                    <a:pt x="181" y="1533"/>
                  </a:lnTo>
                  <a:lnTo>
                    <a:pt x="136" y="1534"/>
                  </a:lnTo>
                  <a:lnTo>
                    <a:pt x="136" y="1535"/>
                  </a:lnTo>
                  <a:lnTo>
                    <a:pt x="181" y="1537"/>
                  </a:lnTo>
                  <a:lnTo>
                    <a:pt x="136" y="1538"/>
                  </a:lnTo>
                  <a:lnTo>
                    <a:pt x="181" y="1539"/>
                  </a:lnTo>
                  <a:lnTo>
                    <a:pt x="181" y="1541"/>
                  </a:lnTo>
                  <a:lnTo>
                    <a:pt x="227" y="1542"/>
                  </a:lnTo>
                  <a:lnTo>
                    <a:pt x="181" y="1544"/>
                  </a:lnTo>
                  <a:lnTo>
                    <a:pt x="136" y="1546"/>
                  </a:lnTo>
                  <a:lnTo>
                    <a:pt x="136" y="1547"/>
                  </a:lnTo>
                  <a:lnTo>
                    <a:pt x="181" y="1549"/>
                  </a:lnTo>
                  <a:lnTo>
                    <a:pt x="181" y="1550"/>
                  </a:lnTo>
                  <a:lnTo>
                    <a:pt x="181" y="1551"/>
                  </a:lnTo>
                  <a:lnTo>
                    <a:pt x="181" y="1553"/>
                  </a:lnTo>
                  <a:lnTo>
                    <a:pt x="136" y="1554"/>
                  </a:lnTo>
                  <a:lnTo>
                    <a:pt x="136" y="1555"/>
                  </a:lnTo>
                  <a:lnTo>
                    <a:pt x="181" y="1557"/>
                  </a:lnTo>
                  <a:lnTo>
                    <a:pt x="136" y="1558"/>
                  </a:lnTo>
                  <a:lnTo>
                    <a:pt x="136" y="1559"/>
                  </a:lnTo>
                  <a:lnTo>
                    <a:pt x="136" y="1561"/>
                  </a:lnTo>
                  <a:lnTo>
                    <a:pt x="181" y="1562"/>
                  </a:lnTo>
                  <a:lnTo>
                    <a:pt x="181" y="1563"/>
                  </a:lnTo>
                  <a:lnTo>
                    <a:pt x="91" y="1565"/>
                  </a:lnTo>
                  <a:lnTo>
                    <a:pt x="181" y="1566"/>
                  </a:lnTo>
                  <a:lnTo>
                    <a:pt x="136" y="1568"/>
                  </a:lnTo>
                  <a:lnTo>
                    <a:pt x="181" y="1570"/>
                  </a:lnTo>
                  <a:lnTo>
                    <a:pt x="91" y="1571"/>
                  </a:lnTo>
                  <a:lnTo>
                    <a:pt x="91" y="1572"/>
                  </a:lnTo>
                  <a:lnTo>
                    <a:pt x="91" y="1574"/>
                  </a:lnTo>
                  <a:lnTo>
                    <a:pt x="91" y="1575"/>
                  </a:lnTo>
                  <a:lnTo>
                    <a:pt x="136" y="1577"/>
                  </a:lnTo>
                  <a:lnTo>
                    <a:pt x="91" y="1578"/>
                  </a:lnTo>
                  <a:lnTo>
                    <a:pt x="136" y="1579"/>
                  </a:lnTo>
                  <a:lnTo>
                    <a:pt x="181" y="1581"/>
                  </a:lnTo>
                  <a:lnTo>
                    <a:pt x="136" y="1582"/>
                  </a:lnTo>
                  <a:lnTo>
                    <a:pt x="136" y="1583"/>
                  </a:lnTo>
                  <a:lnTo>
                    <a:pt x="91" y="1585"/>
                  </a:lnTo>
                  <a:lnTo>
                    <a:pt x="136" y="1586"/>
                  </a:lnTo>
                  <a:lnTo>
                    <a:pt x="136" y="1587"/>
                  </a:lnTo>
                  <a:lnTo>
                    <a:pt x="136" y="1589"/>
                  </a:lnTo>
                  <a:lnTo>
                    <a:pt x="91" y="1590"/>
                  </a:lnTo>
                  <a:lnTo>
                    <a:pt x="91" y="1592"/>
                  </a:lnTo>
                  <a:lnTo>
                    <a:pt x="181" y="1594"/>
                  </a:lnTo>
                  <a:lnTo>
                    <a:pt x="181" y="1595"/>
                  </a:lnTo>
                  <a:lnTo>
                    <a:pt x="181" y="1596"/>
                  </a:lnTo>
                  <a:lnTo>
                    <a:pt x="136" y="1598"/>
                  </a:lnTo>
                  <a:lnTo>
                    <a:pt x="181" y="1599"/>
                  </a:lnTo>
                  <a:lnTo>
                    <a:pt x="91" y="1600"/>
                  </a:lnTo>
                  <a:lnTo>
                    <a:pt x="136" y="1602"/>
                  </a:lnTo>
                  <a:lnTo>
                    <a:pt x="181" y="1603"/>
                  </a:lnTo>
                  <a:lnTo>
                    <a:pt x="181" y="1604"/>
                  </a:lnTo>
                  <a:lnTo>
                    <a:pt x="136" y="1606"/>
                  </a:lnTo>
                  <a:lnTo>
                    <a:pt x="136" y="1607"/>
                  </a:lnTo>
                  <a:lnTo>
                    <a:pt x="136" y="1609"/>
                  </a:lnTo>
                  <a:lnTo>
                    <a:pt x="181" y="1610"/>
                  </a:lnTo>
                  <a:lnTo>
                    <a:pt x="181" y="1611"/>
                  </a:lnTo>
                  <a:lnTo>
                    <a:pt x="91" y="1613"/>
                  </a:lnTo>
                  <a:lnTo>
                    <a:pt x="136" y="1614"/>
                  </a:lnTo>
                  <a:lnTo>
                    <a:pt x="136" y="1616"/>
                  </a:lnTo>
                  <a:lnTo>
                    <a:pt x="227" y="1618"/>
                  </a:lnTo>
                  <a:lnTo>
                    <a:pt x="181" y="1619"/>
                  </a:lnTo>
                  <a:lnTo>
                    <a:pt x="91" y="1620"/>
                  </a:lnTo>
                  <a:lnTo>
                    <a:pt x="91" y="1622"/>
                  </a:lnTo>
                  <a:lnTo>
                    <a:pt x="136" y="1623"/>
                  </a:lnTo>
                  <a:lnTo>
                    <a:pt x="181" y="1624"/>
                  </a:lnTo>
                  <a:lnTo>
                    <a:pt x="136" y="1626"/>
                  </a:lnTo>
                  <a:lnTo>
                    <a:pt x="136" y="1627"/>
                  </a:lnTo>
                  <a:lnTo>
                    <a:pt x="181" y="1628"/>
                  </a:lnTo>
                  <a:lnTo>
                    <a:pt x="136" y="1630"/>
                  </a:lnTo>
                  <a:lnTo>
                    <a:pt x="181" y="1631"/>
                  </a:lnTo>
                  <a:lnTo>
                    <a:pt x="136" y="1632"/>
                  </a:lnTo>
                  <a:lnTo>
                    <a:pt x="181" y="1634"/>
                  </a:lnTo>
                  <a:lnTo>
                    <a:pt x="136" y="1635"/>
                  </a:lnTo>
                  <a:lnTo>
                    <a:pt x="91" y="1636"/>
                  </a:lnTo>
                  <a:lnTo>
                    <a:pt x="136" y="1638"/>
                  </a:lnTo>
                  <a:lnTo>
                    <a:pt x="181" y="1640"/>
                  </a:lnTo>
                  <a:lnTo>
                    <a:pt x="181" y="1642"/>
                  </a:lnTo>
                  <a:lnTo>
                    <a:pt x="136" y="1643"/>
                  </a:lnTo>
                  <a:lnTo>
                    <a:pt x="136" y="1644"/>
                  </a:lnTo>
                  <a:lnTo>
                    <a:pt x="181" y="1646"/>
                  </a:lnTo>
                  <a:lnTo>
                    <a:pt x="181" y="1647"/>
                  </a:lnTo>
                  <a:lnTo>
                    <a:pt x="181" y="1648"/>
                  </a:lnTo>
                  <a:lnTo>
                    <a:pt x="136" y="1650"/>
                  </a:lnTo>
                  <a:lnTo>
                    <a:pt x="136" y="1651"/>
                  </a:lnTo>
                  <a:lnTo>
                    <a:pt x="136" y="1652"/>
                  </a:lnTo>
                  <a:lnTo>
                    <a:pt x="91" y="1654"/>
                  </a:lnTo>
                  <a:lnTo>
                    <a:pt x="136" y="1655"/>
                  </a:lnTo>
                  <a:lnTo>
                    <a:pt x="136" y="1656"/>
                  </a:lnTo>
                  <a:lnTo>
                    <a:pt x="91" y="1658"/>
                  </a:lnTo>
                  <a:lnTo>
                    <a:pt x="136" y="1659"/>
                  </a:lnTo>
                  <a:lnTo>
                    <a:pt x="181" y="1660"/>
                  </a:lnTo>
                  <a:lnTo>
                    <a:pt x="181" y="1662"/>
                  </a:lnTo>
                  <a:lnTo>
                    <a:pt x="136" y="1663"/>
                  </a:lnTo>
                  <a:lnTo>
                    <a:pt x="136" y="1665"/>
                  </a:lnTo>
                  <a:lnTo>
                    <a:pt x="136" y="1667"/>
                  </a:lnTo>
                  <a:lnTo>
                    <a:pt x="136" y="1668"/>
                  </a:lnTo>
                  <a:lnTo>
                    <a:pt x="45" y="1670"/>
                  </a:lnTo>
                  <a:lnTo>
                    <a:pt x="91" y="1671"/>
                  </a:lnTo>
                  <a:lnTo>
                    <a:pt x="136" y="1672"/>
                  </a:lnTo>
                  <a:lnTo>
                    <a:pt x="91" y="1674"/>
                  </a:lnTo>
                  <a:lnTo>
                    <a:pt x="181" y="1675"/>
                  </a:lnTo>
                  <a:lnTo>
                    <a:pt x="181" y="1676"/>
                  </a:lnTo>
                  <a:lnTo>
                    <a:pt x="91" y="1678"/>
                  </a:lnTo>
                  <a:lnTo>
                    <a:pt x="181" y="1679"/>
                  </a:lnTo>
                  <a:lnTo>
                    <a:pt x="181" y="1680"/>
                  </a:lnTo>
                  <a:lnTo>
                    <a:pt x="91" y="1682"/>
                  </a:lnTo>
                  <a:lnTo>
                    <a:pt x="91" y="1683"/>
                  </a:lnTo>
                  <a:lnTo>
                    <a:pt x="91" y="1684"/>
                  </a:lnTo>
                  <a:lnTo>
                    <a:pt x="136" y="1686"/>
                  </a:lnTo>
                  <a:lnTo>
                    <a:pt x="136" y="1687"/>
                  </a:lnTo>
                  <a:lnTo>
                    <a:pt x="136" y="1689"/>
                  </a:lnTo>
                  <a:lnTo>
                    <a:pt x="181" y="1691"/>
                  </a:lnTo>
                  <a:lnTo>
                    <a:pt x="136" y="1692"/>
                  </a:lnTo>
                  <a:lnTo>
                    <a:pt x="91" y="1693"/>
                  </a:lnTo>
                  <a:lnTo>
                    <a:pt x="91" y="1695"/>
                  </a:lnTo>
                  <a:lnTo>
                    <a:pt x="91" y="1696"/>
                  </a:lnTo>
                  <a:lnTo>
                    <a:pt x="136" y="1697"/>
                  </a:lnTo>
                  <a:lnTo>
                    <a:pt x="136" y="1699"/>
                  </a:lnTo>
                  <a:lnTo>
                    <a:pt x="91" y="1700"/>
                  </a:lnTo>
                  <a:lnTo>
                    <a:pt x="136" y="1702"/>
                  </a:lnTo>
                  <a:lnTo>
                    <a:pt x="136" y="1703"/>
                  </a:lnTo>
                  <a:lnTo>
                    <a:pt x="136" y="1704"/>
                  </a:lnTo>
                  <a:lnTo>
                    <a:pt x="91" y="1706"/>
                  </a:lnTo>
                  <a:lnTo>
                    <a:pt x="136" y="1707"/>
                  </a:lnTo>
                  <a:lnTo>
                    <a:pt x="91" y="1708"/>
                  </a:lnTo>
                  <a:lnTo>
                    <a:pt x="91" y="1710"/>
                  </a:lnTo>
                  <a:lnTo>
                    <a:pt x="136" y="1711"/>
                  </a:lnTo>
                  <a:lnTo>
                    <a:pt x="136" y="1713"/>
                  </a:lnTo>
                  <a:lnTo>
                    <a:pt x="45" y="1715"/>
                  </a:lnTo>
                  <a:lnTo>
                    <a:pt x="91" y="1716"/>
                  </a:lnTo>
                  <a:lnTo>
                    <a:pt x="136" y="1717"/>
                  </a:lnTo>
                  <a:lnTo>
                    <a:pt x="91" y="1719"/>
                  </a:lnTo>
                  <a:lnTo>
                    <a:pt x="91" y="1720"/>
                  </a:lnTo>
                  <a:lnTo>
                    <a:pt x="136" y="1721"/>
                  </a:lnTo>
                  <a:lnTo>
                    <a:pt x="91" y="1723"/>
                  </a:lnTo>
                  <a:lnTo>
                    <a:pt x="45" y="1724"/>
                  </a:lnTo>
                  <a:lnTo>
                    <a:pt x="91" y="1725"/>
                  </a:lnTo>
                  <a:lnTo>
                    <a:pt x="136" y="1727"/>
                  </a:lnTo>
                  <a:lnTo>
                    <a:pt x="181" y="1728"/>
                  </a:lnTo>
                  <a:lnTo>
                    <a:pt x="91" y="1730"/>
                  </a:lnTo>
                  <a:lnTo>
                    <a:pt x="136" y="1731"/>
                  </a:lnTo>
                  <a:lnTo>
                    <a:pt x="181" y="1732"/>
                  </a:lnTo>
                  <a:lnTo>
                    <a:pt x="181" y="1734"/>
                  </a:lnTo>
                  <a:lnTo>
                    <a:pt x="136" y="1735"/>
                  </a:lnTo>
                  <a:lnTo>
                    <a:pt x="136" y="1737"/>
                  </a:lnTo>
                  <a:lnTo>
                    <a:pt x="136" y="1739"/>
                  </a:lnTo>
                  <a:lnTo>
                    <a:pt x="91" y="1740"/>
                  </a:lnTo>
                  <a:lnTo>
                    <a:pt x="136" y="1741"/>
                  </a:lnTo>
                  <a:lnTo>
                    <a:pt x="181" y="1743"/>
                  </a:lnTo>
                  <a:lnTo>
                    <a:pt x="136" y="1744"/>
                  </a:lnTo>
                  <a:lnTo>
                    <a:pt x="91" y="1745"/>
                  </a:lnTo>
                  <a:lnTo>
                    <a:pt x="45" y="1747"/>
                  </a:lnTo>
                  <a:lnTo>
                    <a:pt x="136" y="1748"/>
                  </a:lnTo>
                  <a:lnTo>
                    <a:pt x="136" y="1749"/>
                  </a:lnTo>
                  <a:lnTo>
                    <a:pt x="45" y="1751"/>
                  </a:lnTo>
                  <a:lnTo>
                    <a:pt x="45" y="1752"/>
                  </a:lnTo>
                  <a:lnTo>
                    <a:pt x="91" y="1753"/>
                  </a:lnTo>
                  <a:lnTo>
                    <a:pt x="181" y="1755"/>
                  </a:lnTo>
                  <a:lnTo>
                    <a:pt x="136" y="1756"/>
                  </a:lnTo>
                  <a:lnTo>
                    <a:pt x="136" y="1757"/>
                  </a:lnTo>
                  <a:lnTo>
                    <a:pt x="136" y="1759"/>
                  </a:lnTo>
                  <a:lnTo>
                    <a:pt x="227" y="1761"/>
                  </a:lnTo>
                  <a:lnTo>
                    <a:pt x="181" y="1763"/>
                  </a:lnTo>
                  <a:lnTo>
                    <a:pt x="181" y="1764"/>
                  </a:lnTo>
                  <a:lnTo>
                    <a:pt x="136" y="1765"/>
                  </a:lnTo>
                  <a:lnTo>
                    <a:pt x="181" y="1767"/>
                  </a:lnTo>
                  <a:lnTo>
                    <a:pt x="181" y="1768"/>
                  </a:lnTo>
                  <a:lnTo>
                    <a:pt x="181" y="1769"/>
                  </a:lnTo>
                  <a:lnTo>
                    <a:pt x="181" y="1771"/>
                  </a:lnTo>
                  <a:lnTo>
                    <a:pt x="136" y="1772"/>
                  </a:lnTo>
                  <a:lnTo>
                    <a:pt x="181" y="1773"/>
                  </a:lnTo>
                  <a:lnTo>
                    <a:pt x="181" y="1775"/>
                  </a:lnTo>
                  <a:lnTo>
                    <a:pt x="136" y="1776"/>
                  </a:lnTo>
                  <a:lnTo>
                    <a:pt x="181" y="1777"/>
                  </a:lnTo>
                  <a:lnTo>
                    <a:pt x="181" y="1779"/>
                  </a:lnTo>
                  <a:lnTo>
                    <a:pt x="136" y="1780"/>
                  </a:lnTo>
                  <a:lnTo>
                    <a:pt x="136" y="1781"/>
                  </a:lnTo>
                  <a:lnTo>
                    <a:pt x="181" y="1783"/>
                  </a:lnTo>
                  <a:lnTo>
                    <a:pt x="181" y="1785"/>
                  </a:lnTo>
                  <a:lnTo>
                    <a:pt x="181" y="1786"/>
                  </a:lnTo>
                  <a:lnTo>
                    <a:pt x="272" y="1788"/>
                  </a:lnTo>
                  <a:lnTo>
                    <a:pt x="227" y="1789"/>
                  </a:lnTo>
                  <a:lnTo>
                    <a:pt x="136" y="1790"/>
                  </a:lnTo>
                  <a:lnTo>
                    <a:pt x="136" y="1792"/>
                  </a:lnTo>
                  <a:lnTo>
                    <a:pt x="136" y="1793"/>
                  </a:lnTo>
                  <a:lnTo>
                    <a:pt x="136" y="1795"/>
                  </a:lnTo>
                  <a:lnTo>
                    <a:pt x="181" y="1796"/>
                  </a:lnTo>
                  <a:lnTo>
                    <a:pt x="181" y="1797"/>
                  </a:lnTo>
                  <a:lnTo>
                    <a:pt x="181" y="1799"/>
                  </a:lnTo>
                  <a:lnTo>
                    <a:pt x="181" y="1800"/>
                  </a:lnTo>
                  <a:lnTo>
                    <a:pt x="136" y="1801"/>
                  </a:lnTo>
                  <a:lnTo>
                    <a:pt x="181" y="1803"/>
                  </a:lnTo>
                  <a:lnTo>
                    <a:pt x="227" y="1804"/>
                  </a:lnTo>
                  <a:lnTo>
                    <a:pt x="181" y="1805"/>
                  </a:lnTo>
                  <a:lnTo>
                    <a:pt x="91" y="1807"/>
                  </a:lnTo>
                  <a:lnTo>
                    <a:pt x="181" y="1809"/>
                  </a:lnTo>
                  <a:lnTo>
                    <a:pt x="181" y="1810"/>
                  </a:lnTo>
                  <a:lnTo>
                    <a:pt x="181" y="1812"/>
                  </a:lnTo>
                  <a:lnTo>
                    <a:pt x="181" y="1813"/>
                  </a:lnTo>
                  <a:lnTo>
                    <a:pt x="181" y="1814"/>
                  </a:lnTo>
                  <a:lnTo>
                    <a:pt x="181" y="1816"/>
                  </a:lnTo>
                  <a:lnTo>
                    <a:pt x="181" y="1817"/>
                  </a:lnTo>
                  <a:lnTo>
                    <a:pt x="181" y="1818"/>
                  </a:lnTo>
                  <a:lnTo>
                    <a:pt x="136" y="1820"/>
                  </a:lnTo>
                  <a:lnTo>
                    <a:pt x="136" y="1821"/>
                  </a:lnTo>
                  <a:lnTo>
                    <a:pt x="181" y="1823"/>
                  </a:lnTo>
                  <a:lnTo>
                    <a:pt x="181" y="1824"/>
                  </a:lnTo>
                  <a:lnTo>
                    <a:pt x="136" y="1825"/>
                  </a:lnTo>
                  <a:lnTo>
                    <a:pt x="181" y="1827"/>
                  </a:lnTo>
                  <a:lnTo>
                    <a:pt x="181" y="1828"/>
                  </a:lnTo>
                  <a:lnTo>
                    <a:pt x="181" y="1829"/>
                  </a:lnTo>
                  <a:lnTo>
                    <a:pt x="181" y="1831"/>
                  </a:lnTo>
                  <a:lnTo>
                    <a:pt x="227" y="1833"/>
                  </a:lnTo>
                  <a:lnTo>
                    <a:pt x="181" y="1834"/>
                  </a:lnTo>
                  <a:lnTo>
                    <a:pt x="136" y="1836"/>
                  </a:lnTo>
                  <a:lnTo>
                    <a:pt x="136" y="1837"/>
                  </a:lnTo>
                  <a:lnTo>
                    <a:pt x="181" y="1838"/>
                  </a:lnTo>
                  <a:lnTo>
                    <a:pt x="227" y="1840"/>
                  </a:lnTo>
                  <a:lnTo>
                    <a:pt x="181" y="1841"/>
                  </a:lnTo>
                  <a:lnTo>
                    <a:pt x="136" y="1842"/>
                  </a:lnTo>
                  <a:lnTo>
                    <a:pt x="136" y="1844"/>
                  </a:lnTo>
                  <a:lnTo>
                    <a:pt x="181" y="1845"/>
                  </a:lnTo>
                  <a:lnTo>
                    <a:pt x="181" y="1846"/>
                  </a:lnTo>
                  <a:lnTo>
                    <a:pt x="136" y="1848"/>
                  </a:lnTo>
                  <a:lnTo>
                    <a:pt x="181" y="1849"/>
                  </a:lnTo>
                  <a:lnTo>
                    <a:pt x="136" y="1850"/>
                  </a:lnTo>
                  <a:lnTo>
                    <a:pt x="136" y="1852"/>
                  </a:lnTo>
                  <a:lnTo>
                    <a:pt x="136" y="1853"/>
                  </a:lnTo>
                  <a:lnTo>
                    <a:pt x="136" y="1855"/>
                  </a:lnTo>
                  <a:lnTo>
                    <a:pt x="136" y="1857"/>
                  </a:lnTo>
                  <a:lnTo>
                    <a:pt x="136" y="1858"/>
                  </a:lnTo>
                  <a:lnTo>
                    <a:pt x="91" y="1860"/>
                  </a:lnTo>
                  <a:lnTo>
                    <a:pt x="136" y="1861"/>
                  </a:lnTo>
                  <a:lnTo>
                    <a:pt x="136" y="1862"/>
                  </a:lnTo>
                  <a:lnTo>
                    <a:pt x="136" y="1864"/>
                  </a:lnTo>
                  <a:lnTo>
                    <a:pt x="181" y="1865"/>
                  </a:lnTo>
                  <a:lnTo>
                    <a:pt x="181" y="1866"/>
                  </a:lnTo>
                  <a:lnTo>
                    <a:pt x="136" y="1868"/>
                  </a:lnTo>
                  <a:lnTo>
                    <a:pt x="181" y="1869"/>
                  </a:lnTo>
                  <a:lnTo>
                    <a:pt x="227" y="1870"/>
                  </a:lnTo>
                  <a:lnTo>
                    <a:pt x="227" y="1872"/>
                  </a:lnTo>
                  <a:lnTo>
                    <a:pt x="227" y="1873"/>
                  </a:lnTo>
                  <a:lnTo>
                    <a:pt x="181" y="1874"/>
                  </a:lnTo>
                  <a:lnTo>
                    <a:pt x="227" y="1876"/>
                  </a:lnTo>
                  <a:lnTo>
                    <a:pt x="227" y="1877"/>
                  </a:lnTo>
                  <a:lnTo>
                    <a:pt x="181" y="1878"/>
                  </a:lnTo>
                  <a:lnTo>
                    <a:pt x="136" y="1881"/>
                  </a:lnTo>
                  <a:lnTo>
                    <a:pt x="227" y="1882"/>
                  </a:lnTo>
                  <a:lnTo>
                    <a:pt x="227" y="1883"/>
                  </a:lnTo>
                  <a:lnTo>
                    <a:pt x="181" y="1885"/>
                  </a:lnTo>
                  <a:lnTo>
                    <a:pt x="181" y="1886"/>
                  </a:lnTo>
                  <a:lnTo>
                    <a:pt x="181" y="1888"/>
                  </a:lnTo>
                  <a:lnTo>
                    <a:pt x="227" y="1889"/>
                  </a:lnTo>
                  <a:lnTo>
                    <a:pt x="181" y="1890"/>
                  </a:lnTo>
                  <a:lnTo>
                    <a:pt x="181" y="1892"/>
                  </a:lnTo>
                  <a:lnTo>
                    <a:pt x="227" y="1893"/>
                  </a:lnTo>
                  <a:lnTo>
                    <a:pt x="227" y="1894"/>
                  </a:lnTo>
                  <a:lnTo>
                    <a:pt x="181" y="1896"/>
                  </a:lnTo>
                  <a:lnTo>
                    <a:pt x="181" y="1897"/>
                  </a:lnTo>
                  <a:lnTo>
                    <a:pt x="227" y="1898"/>
                  </a:lnTo>
                  <a:lnTo>
                    <a:pt x="181" y="1900"/>
                  </a:lnTo>
                  <a:lnTo>
                    <a:pt x="181" y="1901"/>
                  </a:lnTo>
                  <a:lnTo>
                    <a:pt x="181" y="1902"/>
                  </a:lnTo>
                  <a:lnTo>
                    <a:pt x="136" y="1905"/>
                  </a:lnTo>
                  <a:lnTo>
                    <a:pt x="227" y="1906"/>
                  </a:lnTo>
                  <a:lnTo>
                    <a:pt x="181" y="1907"/>
                  </a:lnTo>
                  <a:lnTo>
                    <a:pt x="181" y="1909"/>
                  </a:lnTo>
                  <a:lnTo>
                    <a:pt x="136" y="1910"/>
                  </a:lnTo>
                  <a:lnTo>
                    <a:pt x="181" y="1911"/>
                  </a:lnTo>
                  <a:lnTo>
                    <a:pt x="227" y="1913"/>
                  </a:lnTo>
                  <a:lnTo>
                    <a:pt x="181" y="1914"/>
                  </a:lnTo>
                  <a:lnTo>
                    <a:pt x="181" y="1916"/>
                  </a:lnTo>
                  <a:lnTo>
                    <a:pt x="181" y="1917"/>
                  </a:lnTo>
                  <a:lnTo>
                    <a:pt x="181" y="1918"/>
                  </a:lnTo>
                  <a:lnTo>
                    <a:pt x="227" y="1920"/>
                  </a:lnTo>
                  <a:lnTo>
                    <a:pt x="227" y="1921"/>
                  </a:lnTo>
                  <a:lnTo>
                    <a:pt x="181" y="1922"/>
                  </a:lnTo>
                  <a:lnTo>
                    <a:pt x="181" y="1924"/>
                  </a:lnTo>
                  <a:lnTo>
                    <a:pt x="227" y="1925"/>
                  </a:lnTo>
                  <a:lnTo>
                    <a:pt x="227" y="1926"/>
                  </a:lnTo>
                  <a:lnTo>
                    <a:pt x="227" y="1928"/>
                  </a:lnTo>
                  <a:lnTo>
                    <a:pt x="227" y="1930"/>
                  </a:lnTo>
                  <a:lnTo>
                    <a:pt x="227" y="1931"/>
                  </a:lnTo>
                  <a:lnTo>
                    <a:pt x="227" y="1933"/>
                  </a:lnTo>
                  <a:lnTo>
                    <a:pt x="227" y="1934"/>
                  </a:lnTo>
                  <a:lnTo>
                    <a:pt x="181" y="1935"/>
                  </a:lnTo>
                  <a:lnTo>
                    <a:pt x="181" y="1937"/>
                  </a:lnTo>
                  <a:lnTo>
                    <a:pt x="227" y="1938"/>
                  </a:lnTo>
                  <a:lnTo>
                    <a:pt x="181" y="1939"/>
                  </a:lnTo>
                  <a:lnTo>
                    <a:pt x="227" y="1941"/>
                  </a:lnTo>
                  <a:lnTo>
                    <a:pt x="227" y="1942"/>
                  </a:lnTo>
                  <a:lnTo>
                    <a:pt x="272" y="1943"/>
                  </a:lnTo>
                  <a:lnTo>
                    <a:pt x="227" y="1945"/>
                  </a:lnTo>
                  <a:lnTo>
                    <a:pt x="272" y="1946"/>
                  </a:lnTo>
                  <a:lnTo>
                    <a:pt x="227" y="1948"/>
                  </a:lnTo>
                  <a:lnTo>
                    <a:pt x="227" y="1949"/>
                  </a:lnTo>
                  <a:lnTo>
                    <a:pt x="227" y="1950"/>
                  </a:lnTo>
                  <a:lnTo>
                    <a:pt x="227" y="1952"/>
                  </a:lnTo>
                  <a:lnTo>
                    <a:pt x="181" y="1954"/>
                  </a:lnTo>
                  <a:lnTo>
                    <a:pt x="227" y="1955"/>
                  </a:lnTo>
                  <a:lnTo>
                    <a:pt x="181" y="1957"/>
                  </a:lnTo>
                  <a:lnTo>
                    <a:pt x="272" y="1958"/>
                  </a:lnTo>
                  <a:lnTo>
                    <a:pt x="227" y="1959"/>
                  </a:lnTo>
                  <a:lnTo>
                    <a:pt x="227" y="1961"/>
                  </a:lnTo>
                  <a:lnTo>
                    <a:pt x="272" y="1962"/>
                  </a:lnTo>
                  <a:lnTo>
                    <a:pt x="227" y="1963"/>
                  </a:lnTo>
                  <a:lnTo>
                    <a:pt x="272" y="1965"/>
                  </a:lnTo>
                  <a:lnTo>
                    <a:pt x="272" y="1966"/>
                  </a:lnTo>
                  <a:lnTo>
                    <a:pt x="227" y="1967"/>
                  </a:lnTo>
                  <a:lnTo>
                    <a:pt x="227" y="1969"/>
                  </a:lnTo>
                  <a:lnTo>
                    <a:pt x="272" y="1970"/>
                  </a:lnTo>
                  <a:lnTo>
                    <a:pt x="181" y="1971"/>
                  </a:lnTo>
                  <a:lnTo>
                    <a:pt x="227" y="1973"/>
                  </a:lnTo>
                  <a:lnTo>
                    <a:pt x="272" y="1974"/>
                  </a:lnTo>
                  <a:lnTo>
                    <a:pt x="227" y="1976"/>
                  </a:lnTo>
                  <a:lnTo>
                    <a:pt x="272" y="1978"/>
                  </a:lnTo>
                  <a:lnTo>
                    <a:pt x="227" y="1979"/>
                  </a:lnTo>
                  <a:lnTo>
                    <a:pt x="181" y="1981"/>
                  </a:lnTo>
                  <a:lnTo>
                    <a:pt x="181" y="1982"/>
                  </a:lnTo>
                  <a:lnTo>
                    <a:pt x="227" y="1983"/>
                  </a:lnTo>
                  <a:lnTo>
                    <a:pt x="227" y="1985"/>
                  </a:lnTo>
                  <a:lnTo>
                    <a:pt x="317" y="1986"/>
                  </a:lnTo>
                  <a:lnTo>
                    <a:pt x="272" y="1987"/>
                  </a:lnTo>
                  <a:lnTo>
                    <a:pt x="181" y="1989"/>
                  </a:lnTo>
                  <a:lnTo>
                    <a:pt x="272" y="1990"/>
                  </a:lnTo>
                  <a:lnTo>
                    <a:pt x="272" y="1991"/>
                  </a:lnTo>
                  <a:lnTo>
                    <a:pt x="181" y="1993"/>
                  </a:lnTo>
                  <a:lnTo>
                    <a:pt x="272" y="1994"/>
                  </a:lnTo>
                  <a:lnTo>
                    <a:pt x="181" y="1995"/>
                  </a:lnTo>
                  <a:lnTo>
                    <a:pt x="181" y="1997"/>
                  </a:lnTo>
                  <a:lnTo>
                    <a:pt x="227" y="1998"/>
                  </a:lnTo>
                  <a:lnTo>
                    <a:pt x="272" y="1999"/>
                  </a:lnTo>
                  <a:lnTo>
                    <a:pt x="227" y="2002"/>
                  </a:lnTo>
                  <a:lnTo>
                    <a:pt x="181" y="2003"/>
                  </a:lnTo>
                  <a:lnTo>
                    <a:pt x="272" y="2004"/>
                  </a:lnTo>
                  <a:lnTo>
                    <a:pt x="227" y="2006"/>
                  </a:lnTo>
                  <a:lnTo>
                    <a:pt x="272" y="2007"/>
                  </a:lnTo>
                  <a:lnTo>
                    <a:pt x="272" y="2009"/>
                  </a:lnTo>
                  <a:lnTo>
                    <a:pt x="227" y="2010"/>
                  </a:lnTo>
                  <a:lnTo>
                    <a:pt x="227" y="2011"/>
                  </a:lnTo>
                  <a:lnTo>
                    <a:pt x="227" y="2013"/>
                  </a:lnTo>
                  <a:lnTo>
                    <a:pt x="272" y="2014"/>
                  </a:lnTo>
                  <a:lnTo>
                    <a:pt x="227" y="2015"/>
                  </a:lnTo>
                  <a:lnTo>
                    <a:pt x="272" y="2017"/>
                  </a:lnTo>
                  <a:lnTo>
                    <a:pt x="227" y="2018"/>
                  </a:lnTo>
                  <a:lnTo>
                    <a:pt x="272" y="2019"/>
                  </a:lnTo>
                  <a:lnTo>
                    <a:pt x="317" y="2021"/>
                  </a:lnTo>
                  <a:lnTo>
                    <a:pt x="272" y="2022"/>
                  </a:lnTo>
                  <a:lnTo>
                    <a:pt x="227" y="2023"/>
                  </a:lnTo>
                  <a:lnTo>
                    <a:pt x="272" y="2026"/>
                  </a:lnTo>
                  <a:lnTo>
                    <a:pt x="227" y="2027"/>
                  </a:lnTo>
                  <a:lnTo>
                    <a:pt x="227" y="2028"/>
                  </a:lnTo>
                  <a:lnTo>
                    <a:pt x="227" y="2030"/>
                  </a:lnTo>
                  <a:lnTo>
                    <a:pt x="181" y="2031"/>
                  </a:lnTo>
                  <a:lnTo>
                    <a:pt x="181" y="2032"/>
                  </a:lnTo>
                  <a:lnTo>
                    <a:pt x="272" y="2034"/>
                  </a:lnTo>
                  <a:lnTo>
                    <a:pt x="272" y="2035"/>
                  </a:lnTo>
                  <a:lnTo>
                    <a:pt x="227" y="2036"/>
                  </a:lnTo>
                  <a:lnTo>
                    <a:pt x="181" y="2038"/>
                  </a:lnTo>
                  <a:lnTo>
                    <a:pt x="272" y="2039"/>
                  </a:lnTo>
                  <a:lnTo>
                    <a:pt x="272" y="2041"/>
                  </a:lnTo>
                  <a:lnTo>
                    <a:pt x="272" y="2042"/>
                  </a:lnTo>
                  <a:lnTo>
                    <a:pt x="272" y="2043"/>
                  </a:lnTo>
                  <a:lnTo>
                    <a:pt x="272" y="2045"/>
                  </a:lnTo>
                  <a:lnTo>
                    <a:pt x="272" y="2046"/>
                  </a:lnTo>
                  <a:lnTo>
                    <a:pt x="272" y="2047"/>
                  </a:lnTo>
                  <a:lnTo>
                    <a:pt x="272" y="2050"/>
                  </a:lnTo>
                  <a:lnTo>
                    <a:pt x="272" y="2051"/>
                  </a:lnTo>
                  <a:lnTo>
                    <a:pt x="227" y="2052"/>
                  </a:lnTo>
                  <a:lnTo>
                    <a:pt x="227" y="2054"/>
                  </a:lnTo>
                  <a:lnTo>
                    <a:pt x="227" y="2055"/>
                  </a:lnTo>
                  <a:lnTo>
                    <a:pt x="181" y="2056"/>
                  </a:lnTo>
                  <a:lnTo>
                    <a:pt x="272" y="2058"/>
                  </a:lnTo>
                  <a:lnTo>
                    <a:pt x="227" y="2059"/>
                  </a:lnTo>
                  <a:lnTo>
                    <a:pt x="317" y="2060"/>
                  </a:lnTo>
                  <a:lnTo>
                    <a:pt x="227" y="2062"/>
                  </a:lnTo>
                  <a:lnTo>
                    <a:pt x="227" y="2063"/>
                  </a:lnTo>
                  <a:lnTo>
                    <a:pt x="272" y="2064"/>
                  </a:lnTo>
                  <a:lnTo>
                    <a:pt x="272" y="2066"/>
                  </a:lnTo>
                  <a:lnTo>
                    <a:pt x="272" y="2067"/>
                  </a:lnTo>
                  <a:lnTo>
                    <a:pt x="272" y="2069"/>
                  </a:lnTo>
                  <a:lnTo>
                    <a:pt x="227" y="2070"/>
                  </a:lnTo>
                  <a:lnTo>
                    <a:pt x="272" y="2071"/>
                  </a:lnTo>
                  <a:lnTo>
                    <a:pt x="272" y="2074"/>
                  </a:lnTo>
                  <a:lnTo>
                    <a:pt x="272" y="2075"/>
                  </a:lnTo>
                  <a:lnTo>
                    <a:pt x="227" y="2076"/>
                  </a:lnTo>
                  <a:lnTo>
                    <a:pt x="272" y="2078"/>
                  </a:lnTo>
                  <a:lnTo>
                    <a:pt x="272" y="2079"/>
                  </a:lnTo>
                  <a:lnTo>
                    <a:pt x="272" y="2080"/>
                  </a:lnTo>
                  <a:lnTo>
                    <a:pt x="317" y="2082"/>
                  </a:lnTo>
                  <a:lnTo>
                    <a:pt x="272" y="2083"/>
                  </a:lnTo>
                  <a:lnTo>
                    <a:pt x="227" y="2084"/>
                  </a:lnTo>
                  <a:lnTo>
                    <a:pt x="272" y="2086"/>
                  </a:lnTo>
                  <a:lnTo>
                    <a:pt x="272" y="2087"/>
                  </a:lnTo>
                  <a:lnTo>
                    <a:pt x="227" y="2088"/>
                  </a:lnTo>
                  <a:lnTo>
                    <a:pt x="272" y="2090"/>
                  </a:lnTo>
                  <a:lnTo>
                    <a:pt x="272" y="2091"/>
                  </a:lnTo>
                  <a:lnTo>
                    <a:pt x="272" y="2092"/>
                  </a:lnTo>
                  <a:lnTo>
                    <a:pt x="272" y="2094"/>
                  </a:lnTo>
                  <a:lnTo>
                    <a:pt x="272" y="2095"/>
                  </a:lnTo>
                  <a:lnTo>
                    <a:pt x="272" y="2096"/>
                  </a:lnTo>
                  <a:lnTo>
                    <a:pt x="317" y="2099"/>
                  </a:lnTo>
                  <a:lnTo>
                    <a:pt x="272" y="2100"/>
                  </a:lnTo>
                  <a:lnTo>
                    <a:pt x="272" y="2102"/>
                  </a:lnTo>
                  <a:lnTo>
                    <a:pt x="317" y="2103"/>
                  </a:lnTo>
                  <a:lnTo>
                    <a:pt x="272" y="2104"/>
                  </a:lnTo>
                  <a:lnTo>
                    <a:pt x="272" y="2106"/>
                  </a:lnTo>
                  <a:lnTo>
                    <a:pt x="227" y="2107"/>
                  </a:lnTo>
                  <a:lnTo>
                    <a:pt x="227" y="2108"/>
                  </a:lnTo>
                  <a:lnTo>
                    <a:pt x="317" y="2110"/>
                  </a:lnTo>
                  <a:lnTo>
                    <a:pt x="317" y="2111"/>
                  </a:lnTo>
                  <a:lnTo>
                    <a:pt x="272" y="2112"/>
                  </a:lnTo>
                  <a:lnTo>
                    <a:pt x="227" y="2114"/>
                  </a:lnTo>
                  <a:lnTo>
                    <a:pt x="272" y="2115"/>
                  </a:lnTo>
                  <a:lnTo>
                    <a:pt x="317" y="2116"/>
                  </a:lnTo>
                  <a:lnTo>
                    <a:pt x="363" y="2118"/>
                  </a:lnTo>
                  <a:lnTo>
                    <a:pt x="317" y="2119"/>
                  </a:lnTo>
                  <a:lnTo>
                    <a:pt x="272" y="2120"/>
                  </a:lnTo>
                  <a:lnTo>
                    <a:pt x="272" y="2123"/>
                  </a:lnTo>
                  <a:lnTo>
                    <a:pt x="317" y="2124"/>
                  </a:lnTo>
                  <a:lnTo>
                    <a:pt x="272" y="2125"/>
                  </a:lnTo>
                  <a:lnTo>
                    <a:pt x="272" y="2127"/>
                  </a:lnTo>
                  <a:lnTo>
                    <a:pt x="272" y="2128"/>
                  </a:lnTo>
                  <a:lnTo>
                    <a:pt x="227" y="2129"/>
                  </a:lnTo>
                  <a:lnTo>
                    <a:pt x="317" y="2131"/>
                  </a:lnTo>
                  <a:lnTo>
                    <a:pt x="317" y="2132"/>
                  </a:lnTo>
                  <a:lnTo>
                    <a:pt x="317" y="2134"/>
                  </a:lnTo>
                  <a:lnTo>
                    <a:pt x="272" y="2135"/>
                  </a:lnTo>
                  <a:lnTo>
                    <a:pt x="272" y="2136"/>
                  </a:lnTo>
                  <a:lnTo>
                    <a:pt x="272" y="2138"/>
                  </a:lnTo>
                  <a:lnTo>
                    <a:pt x="227" y="2139"/>
                  </a:lnTo>
                  <a:lnTo>
                    <a:pt x="272" y="2140"/>
                  </a:lnTo>
                  <a:lnTo>
                    <a:pt x="317" y="2142"/>
                  </a:lnTo>
                  <a:lnTo>
                    <a:pt x="317" y="2143"/>
                  </a:lnTo>
                  <a:lnTo>
                    <a:pt x="317" y="2144"/>
                  </a:lnTo>
                  <a:lnTo>
                    <a:pt x="317" y="2147"/>
                  </a:lnTo>
                  <a:lnTo>
                    <a:pt x="272" y="2148"/>
                  </a:lnTo>
                  <a:lnTo>
                    <a:pt x="272" y="2149"/>
                  </a:lnTo>
                  <a:lnTo>
                    <a:pt x="317" y="2151"/>
                  </a:lnTo>
                  <a:lnTo>
                    <a:pt x="363" y="2152"/>
                  </a:lnTo>
                  <a:lnTo>
                    <a:pt x="317" y="2153"/>
                  </a:lnTo>
                  <a:lnTo>
                    <a:pt x="227" y="2155"/>
                  </a:lnTo>
                  <a:lnTo>
                    <a:pt x="272" y="2156"/>
                  </a:lnTo>
                  <a:lnTo>
                    <a:pt x="272" y="2157"/>
                  </a:lnTo>
                  <a:lnTo>
                    <a:pt x="272" y="2159"/>
                  </a:lnTo>
                  <a:lnTo>
                    <a:pt x="272" y="2160"/>
                  </a:lnTo>
                  <a:lnTo>
                    <a:pt x="272" y="2162"/>
                  </a:lnTo>
                  <a:lnTo>
                    <a:pt x="272" y="2163"/>
                  </a:lnTo>
                  <a:lnTo>
                    <a:pt x="363" y="2164"/>
                  </a:lnTo>
                  <a:lnTo>
                    <a:pt x="317" y="2166"/>
                  </a:lnTo>
                  <a:lnTo>
                    <a:pt x="272" y="2167"/>
                  </a:lnTo>
                  <a:lnTo>
                    <a:pt x="272" y="2168"/>
                  </a:lnTo>
                  <a:lnTo>
                    <a:pt x="272" y="2171"/>
                  </a:lnTo>
                  <a:lnTo>
                    <a:pt x="317" y="2172"/>
                  </a:lnTo>
                  <a:lnTo>
                    <a:pt x="317" y="2173"/>
                  </a:lnTo>
                  <a:lnTo>
                    <a:pt x="317" y="2175"/>
                  </a:lnTo>
                  <a:lnTo>
                    <a:pt x="317" y="2176"/>
                  </a:lnTo>
                  <a:lnTo>
                    <a:pt x="317" y="2177"/>
                  </a:lnTo>
                  <a:lnTo>
                    <a:pt x="272" y="2179"/>
                  </a:lnTo>
                  <a:lnTo>
                    <a:pt x="272" y="2180"/>
                  </a:lnTo>
                  <a:lnTo>
                    <a:pt x="317" y="2181"/>
                  </a:lnTo>
                  <a:lnTo>
                    <a:pt x="317" y="2183"/>
                  </a:lnTo>
                  <a:lnTo>
                    <a:pt x="363" y="2184"/>
                  </a:lnTo>
                  <a:lnTo>
                    <a:pt x="317" y="2185"/>
                  </a:lnTo>
                  <a:lnTo>
                    <a:pt x="272" y="2187"/>
                  </a:lnTo>
                  <a:lnTo>
                    <a:pt x="317" y="2188"/>
                  </a:lnTo>
                  <a:lnTo>
                    <a:pt x="317" y="2189"/>
                  </a:lnTo>
                  <a:lnTo>
                    <a:pt x="317" y="2191"/>
                  </a:lnTo>
                  <a:lnTo>
                    <a:pt x="272" y="2192"/>
                  </a:lnTo>
                  <a:lnTo>
                    <a:pt x="317" y="2195"/>
                  </a:lnTo>
                  <a:lnTo>
                    <a:pt x="317" y="2196"/>
                  </a:lnTo>
                  <a:lnTo>
                    <a:pt x="363" y="2197"/>
                  </a:lnTo>
                  <a:lnTo>
                    <a:pt x="272" y="2199"/>
                  </a:lnTo>
                  <a:lnTo>
                    <a:pt x="272" y="2200"/>
                  </a:lnTo>
                  <a:lnTo>
                    <a:pt x="317" y="2201"/>
                  </a:lnTo>
                  <a:lnTo>
                    <a:pt x="363" y="2203"/>
                  </a:lnTo>
                  <a:lnTo>
                    <a:pt x="363" y="2204"/>
                  </a:lnTo>
                  <a:lnTo>
                    <a:pt x="317" y="2205"/>
                  </a:lnTo>
                  <a:lnTo>
                    <a:pt x="317" y="2207"/>
                  </a:lnTo>
                  <a:lnTo>
                    <a:pt x="363" y="2208"/>
                  </a:lnTo>
                  <a:lnTo>
                    <a:pt x="317" y="2209"/>
                  </a:lnTo>
                  <a:lnTo>
                    <a:pt x="363" y="2211"/>
                  </a:lnTo>
                  <a:lnTo>
                    <a:pt x="317" y="2212"/>
                  </a:lnTo>
                  <a:lnTo>
                    <a:pt x="272" y="2213"/>
                  </a:lnTo>
                  <a:lnTo>
                    <a:pt x="317" y="2215"/>
                  </a:lnTo>
                  <a:lnTo>
                    <a:pt x="317" y="2216"/>
                  </a:lnTo>
                  <a:lnTo>
                    <a:pt x="317" y="2217"/>
                  </a:lnTo>
                  <a:lnTo>
                    <a:pt x="408" y="2220"/>
                  </a:lnTo>
                  <a:lnTo>
                    <a:pt x="317" y="2221"/>
                  </a:lnTo>
                  <a:lnTo>
                    <a:pt x="317" y="2223"/>
                  </a:lnTo>
                  <a:lnTo>
                    <a:pt x="272" y="2224"/>
                  </a:lnTo>
                  <a:lnTo>
                    <a:pt x="363" y="2225"/>
                  </a:lnTo>
                  <a:lnTo>
                    <a:pt x="363" y="2227"/>
                  </a:lnTo>
                  <a:lnTo>
                    <a:pt x="317" y="2228"/>
                  </a:lnTo>
                  <a:lnTo>
                    <a:pt x="363" y="2229"/>
                  </a:lnTo>
                  <a:lnTo>
                    <a:pt x="363" y="2231"/>
                  </a:lnTo>
                  <a:lnTo>
                    <a:pt x="363" y="2232"/>
                  </a:lnTo>
                  <a:lnTo>
                    <a:pt x="363" y="2233"/>
                  </a:lnTo>
                  <a:lnTo>
                    <a:pt x="408" y="2235"/>
                  </a:lnTo>
                  <a:lnTo>
                    <a:pt x="363" y="2236"/>
                  </a:lnTo>
                  <a:lnTo>
                    <a:pt x="317" y="2237"/>
                  </a:lnTo>
                  <a:lnTo>
                    <a:pt x="363" y="2239"/>
                  </a:lnTo>
                  <a:lnTo>
                    <a:pt x="363" y="2240"/>
                  </a:lnTo>
                  <a:lnTo>
                    <a:pt x="317" y="2241"/>
                  </a:lnTo>
                  <a:lnTo>
                    <a:pt x="363" y="2244"/>
                  </a:lnTo>
                  <a:lnTo>
                    <a:pt x="317" y="2245"/>
                  </a:lnTo>
                  <a:lnTo>
                    <a:pt x="363" y="2246"/>
                  </a:lnTo>
                  <a:lnTo>
                    <a:pt x="363" y="2248"/>
                  </a:lnTo>
                  <a:lnTo>
                    <a:pt x="363" y="2249"/>
                  </a:lnTo>
                  <a:lnTo>
                    <a:pt x="363" y="2250"/>
                  </a:lnTo>
                  <a:lnTo>
                    <a:pt x="363" y="2252"/>
                  </a:lnTo>
                  <a:lnTo>
                    <a:pt x="408" y="2253"/>
                  </a:lnTo>
                  <a:lnTo>
                    <a:pt x="363" y="2255"/>
                  </a:lnTo>
                  <a:lnTo>
                    <a:pt x="363" y="2256"/>
                  </a:lnTo>
                  <a:lnTo>
                    <a:pt x="363" y="2257"/>
                  </a:lnTo>
                  <a:lnTo>
                    <a:pt x="363" y="2259"/>
                  </a:lnTo>
                  <a:lnTo>
                    <a:pt x="363" y="2260"/>
                  </a:lnTo>
                  <a:lnTo>
                    <a:pt x="272" y="2261"/>
                  </a:lnTo>
                  <a:lnTo>
                    <a:pt x="363" y="2263"/>
                  </a:lnTo>
                  <a:lnTo>
                    <a:pt x="363" y="2264"/>
                  </a:lnTo>
                  <a:lnTo>
                    <a:pt x="317" y="2265"/>
                  </a:lnTo>
                  <a:lnTo>
                    <a:pt x="408" y="2268"/>
                  </a:lnTo>
                  <a:lnTo>
                    <a:pt x="363" y="2269"/>
                  </a:lnTo>
                  <a:lnTo>
                    <a:pt x="408" y="2270"/>
                  </a:lnTo>
                  <a:lnTo>
                    <a:pt x="363" y="2272"/>
                  </a:lnTo>
                  <a:lnTo>
                    <a:pt x="317" y="2273"/>
                  </a:lnTo>
                  <a:lnTo>
                    <a:pt x="363" y="2274"/>
                  </a:lnTo>
                  <a:lnTo>
                    <a:pt x="363" y="2276"/>
                  </a:lnTo>
                  <a:lnTo>
                    <a:pt x="317" y="2277"/>
                  </a:lnTo>
                  <a:lnTo>
                    <a:pt x="363" y="2278"/>
                  </a:lnTo>
                  <a:lnTo>
                    <a:pt x="408" y="2280"/>
                  </a:lnTo>
                  <a:lnTo>
                    <a:pt x="363" y="2281"/>
                  </a:lnTo>
                  <a:lnTo>
                    <a:pt x="317" y="2282"/>
                  </a:lnTo>
                  <a:lnTo>
                    <a:pt x="363" y="2284"/>
                  </a:lnTo>
                  <a:lnTo>
                    <a:pt x="363" y="2285"/>
                  </a:lnTo>
                  <a:lnTo>
                    <a:pt x="317" y="2287"/>
                  </a:lnTo>
                  <a:lnTo>
                    <a:pt x="363" y="2288"/>
                  </a:lnTo>
                  <a:lnTo>
                    <a:pt x="363" y="2289"/>
                  </a:lnTo>
                  <a:lnTo>
                    <a:pt x="363" y="2292"/>
                  </a:lnTo>
                  <a:lnTo>
                    <a:pt x="363" y="2293"/>
                  </a:lnTo>
                  <a:lnTo>
                    <a:pt x="363" y="2294"/>
                  </a:lnTo>
                  <a:lnTo>
                    <a:pt x="363" y="2296"/>
                  </a:lnTo>
                  <a:lnTo>
                    <a:pt x="363" y="2297"/>
                  </a:lnTo>
                  <a:lnTo>
                    <a:pt x="408" y="2298"/>
                  </a:lnTo>
                  <a:lnTo>
                    <a:pt x="408" y="2300"/>
                  </a:lnTo>
                  <a:lnTo>
                    <a:pt x="363" y="2301"/>
                  </a:lnTo>
                  <a:lnTo>
                    <a:pt x="363" y="2302"/>
                  </a:lnTo>
                  <a:lnTo>
                    <a:pt x="363" y="2304"/>
                  </a:lnTo>
                  <a:lnTo>
                    <a:pt x="363" y="2305"/>
                  </a:lnTo>
                  <a:lnTo>
                    <a:pt x="408" y="2306"/>
                  </a:lnTo>
                  <a:lnTo>
                    <a:pt x="408" y="2308"/>
                  </a:lnTo>
                  <a:lnTo>
                    <a:pt x="363" y="2309"/>
                  </a:lnTo>
                  <a:lnTo>
                    <a:pt x="408" y="2310"/>
                  </a:lnTo>
                  <a:lnTo>
                    <a:pt x="454" y="2312"/>
                  </a:lnTo>
                  <a:lnTo>
                    <a:pt x="408" y="2313"/>
                  </a:lnTo>
                  <a:lnTo>
                    <a:pt x="408" y="2316"/>
                  </a:lnTo>
                  <a:lnTo>
                    <a:pt x="408" y="2317"/>
                  </a:lnTo>
                  <a:lnTo>
                    <a:pt x="408" y="2318"/>
                  </a:lnTo>
                  <a:lnTo>
                    <a:pt x="408" y="2320"/>
                  </a:lnTo>
                  <a:lnTo>
                    <a:pt x="408" y="2321"/>
                  </a:lnTo>
                  <a:lnTo>
                    <a:pt x="363" y="2322"/>
                  </a:lnTo>
                  <a:lnTo>
                    <a:pt x="363" y="2324"/>
                  </a:lnTo>
                  <a:lnTo>
                    <a:pt x="363" y="2325"/>
                  </a:lnTo>
                  <a:lnTo>
                    <a:pt x="408" y="2326"/>
                  </a:lnTo>
                  <a:lnTo>
                    <a:pt x="408" y="2328"/>
                  </a:lnTo>
                  <a:lnTo>
                    <a:pt x="408" y="2329"/>
                  </a:lnTo>
                  <a:lnTo>
                    <a:pt x="408" y="2330"/>
                  </a:lnTo>
                  <a:lnTo>
                    <a:pt x="363" y="2332"/>
                  </a:lnTo>
                  <a:lnTo>
                    <a:pt x="408" y="2333"/>
                  </a:lnTo>
                  <a:lnTo>
                    <a:pt x="408" y="2334"/>
                  </a:lnTo>
                  <a:lnTo>
                    <a:pt x="408" y="2336"/>
                  </a:lnTo>
                  <a:lnTo>
                    <a:pt x="363" y="2337"/>
                  </a:lnTo>
                  <a:lnTo>
                    <a:pt x="317" y="2339"/>
                  </a:lnTo>
                  <a:lnTo>
                    <a:pt x="408" y="2341"/>
                  </a:lnTo>
                  <a:lnTo>
                    <a:pt x="454" y="2342"/>
                  </a:lnTo>
                  <a:lnTo>
                    <a:pt x="454" y="2343"/>
                  </a:lnTo>
                  <a:lnTo>
                    <a:pt x="363" y="2345"/>
                  </a:lnTo>
                  <a:lnTo>
                    <a:pt x="408" y="2346"/>
                  </a:lnTo>
                  <a:lnTo>
                    <a:pt x="363" y="2348"/>
                  </a:lnTo>
                  <a:lnTo>
                    <a:pt x="408" y="2349"/>
                  </a:lnTo>
                  <a:lnTo>
                    <a:pt x="408" y="2350"/>
                  </a:lnTo>
                  <a:lnTo>
                    <a:pt x="408" y="2352"/>
                  </a:lnTo>
                  <a:lnTo>
                    <a:pt x="408" y="2353"/>
                  </a:lnTo>
                  <a:lnTo>
                    <a:pt x="408" y="2354"/>
                  </a:lnTo>
                  <a:lnTo>
                    <a:pt x="408" y="2356"/>
                  </a:lnTo>
                  <a:lnTo>
                    <a:pt x="454" y="2357"/>
                  </a:lnTo>
                  <a:lnTo>
                    <a:pt x="408" y="2358"/>
                  </a:lnTo>
                  <a:lnTo>
                    <a:pt x="408" y="2360"/>
                  </a:lnTo>
                  <a:lnTo>
                    <a:pt x="408" y="2361"/>
                  </a:lnTo>
                  <a:lnTo>
                    <a:pt x="454" y="2363"/>
                  </a:lnTo>
                  <a:lnTo>
                    <a:pt x="408" y="2365"/>
                  </a:lnTo>
                  <a:lnTo>
                    <a:pt x="454" y="2366"/>
                  </a:lnTo>
                  <a:lnTo>
                    <a:pt x="408" y="2367"/>
                  </a:lnTo>
                  <a:lnTo>
                    <a:pt x="408" y="2369"/>
                  </a:lnTo>
                  <a:lnTo>
                    <a:pt x="408" y="2370"/>
                  </a:lnTo>
                  <a:lnTo>
                    <a:pt x="454" y="2371"/>
                  </a:lnTo>
                  <a:lnTo>
                    <a:pt x="454" y="2373"/>
                  </a:lnTo>
                  <a:lnTo>
                    <a:pt x="363" y="2374"/>
                  </a:lnTo>
                  <a:lnTo>
                    <a:pt x="408" y="2375"/>
                  </a:lnTo>
                  <a:lnTo>
                    <a:pt x="454" y="2377"/>
                  </a:lnTo>
                  <a:lnTo>
                    <a:pt x="408" y="2378"/>
                  </a:lnTo>
                  <a:lnTo>
                    <a:pt x="363" y="2380"/>
                  </a:lnTo>
                  <a:lnTo>
                    <a:pt x="454" y="2381"/>
                  </a:lnTo>
                  <a:lnTo>
                    <a:pt x="454" y="2382"/>
                  </a:lnTo>
                  <a:lnTo>
                    <a:pt x="408" y="2384"/>
                  </a:lnTo>
                  <a:lnTo>
                    <a:pt x="363" y="2385"/>
                  </a:lnTo>
                  <a:lnTo>
                    <a:pt x="499" y="2387"/>
                  </a:lnTo>
                  <a:lnTo>
                    <a:pt x="454" y="2389"/>
                  </a:lnTo>
                  <a:lnTo>
                    <a:pt x="408" y="2390"/>
                  </a:lnTo>
                  <a:lnTo>
                    <a:pt x="363" y="2391"/>
                  </a:lnTo>
                  <a:lnTo>
                    <a:pt x="408" y="2393"/>
                  </a:lnTo>
                  <a:lnTo>
                    <a:pt x="454" y="2394"/>
                  </a:lnTo>
                  <a:lnTo>
                    <a:pt x="408" y="2395"/>
                  </a:lnTo>
                  <a:lnTo>
                    <a:pt x="408" y="2397"/>
                  </a:lnTo>
                  <a:lnTo>
                    <a:pt x="408" y="2398"/>
                  </a:lnTo>
                  <a:lnTo>
                    <a:pt x="408" y="2399"/>
                  </a:lnTo>
                  <a:lnTo>
                    <a:pt x="499" y="2401"/>
                  </a:lnTo>
                  <a:lnTo>
                    <a:pt x="408" y="2402"/>
                  </a:lnTo>
                  <a:lnTo>
                    <a:pt x="454" y="2403"/>
                  </a:lnTo>
                  <a:lnTo>
                    <a:pt x="454" y="2405"/>
                  </a:lnTo>
                  <a:lnTo>
                    <a:pt x="408" y="2406"/>
                  </a:lnTo>
                  <a:lnTo>
                    <a:pt x="408" y="2408"/>
                  </a:lnTo>
                  <a:lnTo>
                    <a:pt x="408" y="2409"/>
                  </a:lnTo>
                  <a:lnTo>
                    <a:pt x="454" y="2411"/>
                  </a:lnTo>
                  <a:lnTo>
                    <a:pt x="454" y="2413"/>
                  </a:lnTo>
                  <a:lnTo>
                    <a:pt x="408" y="2414"/>
                  </a:lnTo>
                  <a:lnTo>
                    <a:pt x="454" y="2415"/>
                  </a:lnTo>
                  <a:lnTo>
                    <a:pt x="454" y="2417"/>
                  </a:lnTo>
                  <a:lnTo>
                    <a:pt x="454" y="2418"/>
                  </a:lnTo>
                  <a:lnTo>
                    <a:pt x="408" y="2419"/>
                  </a:lnTo>
                  <a:lnTo>
                    <a:pt x="363" y="2421"/>
                  </a:lnTo>
                  <a:lnTo>
                    <a:pt x="454" y="2422"/>
                  </a:lnTo>
                  <a:lnTo>
                    <a:pt x="499" y="2423"/>
                  </a:lnTo>
                  <a:lnTo>
                    <a:pt x="454" y="2425"/>
                  </a:lnTo>
                  <a:lnTo>
                    <a:pt x="408" y="2426"/>
                  </a:lnTo>
                  <a:lnTo>
                    <a:pt x="499" y="2427"/>
                  </a:lnTo>
                  <a:lnTo>
                    <a:pt x="499" y="2429"/>
                  </a:lnTo>
                  <a:lnTo>
                    <a:pt x="408" y="2430"/>
                  </a:lnTo>
                  <a:lnTo>
                    <a:pt x="408" y="2431"/>
                  </a:lnTo>
                  <a:lnTo>
                    <a:pt x="454" y="2433"/>
                  </a:lnTo>
                  <a:lnTo>
                    <a:pt x="499" y="2435"/>
                  </a:lnTo>
                  <a:lnTo>
                    <a:pt x="408" y="2436"/>
                  </a:lnTo>
                  <a:lnTo>
                    <a:pt x="408" y="2438"/>
                  </a:lnTo>
                  <a:lnTo>
                    <a:pt x="454" y="2439"/>
                  </a:lnTo>
                  <a:lnTo>
                    <a:pt x="454" y="2441"/>
                  </a:lnTo>
                  <a:lnTo>
                    <a:pt x="454" y="2442"/>
                  </a:lnTo>
                  <a:lnTo>
                    <a:pt x="408" y="2443"/>
                  </a:lnTo>
                  <a:lnTo>
                    <a:pt x="408" y="2445"/>
                  </a:lnTo>
                  <a:lnTo>
                    <a:pt x="454" y="2446"/>
                  </a:lnTo>
                  <a:lnTo>
                    <a:pt x="454" y="2447"/>
                  </a:lnTo>
                  <a:lnTo>
                    <a:pt x="408" y="2449"/>
                  </a:lnTo>
                  <a:lnTo>
                    <a:pt x="408" y="2450"/>
                  </a:lnTo>
                  <a:lnTo>
                    <a:pt x="499" y="2451"/>
                  </a:lnTo>
                  <a:lnTo>
                    <a:pt x="499" y="2453"/>
                  </a:lnTo>
                  <a:lnTo>
                    <a:pt x="499" y="2454"/>
                  </a:lnTo>
                  <a:lnTo>
                    <a:pt x="408" y="2455"/>
                  </a:lnTo>
                  <a:lnTo>
                    <a:pt x="408" y="2457"/>
                  </a:lnTo>
                  <a:lnTo>
                    <a:pt x="499" y="2459"/>
                  </a:lnTo>
                  <a:lnTo>
                    <a:pt x="499" y="2460"/>
                  </a:lnTo>
                  <a:lnTo>
                    <a:pt x="454" y="2462"/>
                  </a:lnTo>
                  <a:lnTo>
                    <a:pt x="363" y="2463"/>
                  </a:lnTo>
                  <a:lnTo>
                    <a:pt x="499" y="2464"/>
                  </a:lnTo>
                  <a:lnTo>
                    <a:pt x="454" y="2466"/>
                  </a:lnTo>
                  <a:lnTo>
                    <a:pt x="544" y="2467"/>
                  </a:lnTo>
                  <a:lnTo>
                    <a:pt x="499" y="2469"/>
                  </a:lnTo>
                  <a:lnTo>
                    <a:pt x="454" y="2470"/>
                  </a:lnTo>
                  <a:lnTo>
                    <a:pt x="499" y="2471"/>
                  </a:lnTo>
                  <a:lnTo>
                    <a:pt x="499" y="2473"/>
                  </a:lnTo>
                  <a:lnTo>
                    <a:pt x="454" y="2474"/>
                  </a:lnTo>
                  <a:lnTo>
                    <a:pt x="454" y="2475"/>
                  </a:lnTo>
                  <a:lnTo>
                    <a:pt x="544" y="2477"/>
                  </a:lnTo>
                  <a:lnTo>
                    <a:pt x="499" y="2478"/>
                  </a:lnTo>
                  <a:lnTo>
                    <a:pt x="408" y="2479"/>
                  </a:lnTo>
                  <a:lnTo>
                    <a:pt x="499" y="2481"/>
                  </a:lnTo>
                  <a:lnTo>
                    <a:pt x="454" y="2482"/>
                  </a:lnTo>
                  <a:lnTo>
                    <a:pt x="454" y="2484"/>
                  </a:lnTo>
                  <a:lnTo>
                    <a:pt x="544" y="2486"/>
                  </a:lnTo>
                  <a:lnTo>
                    <a:pt x="499" y="2487"/>
                  </a:lnTo>
                  <a:lnTo>
                    <a:pt x="408" y="2488"/>
                  </a:lnTo>
                  <a:lnTo>
                    <a:pt x="499" y="2490"/>
                  </a:lnTo>
                  <a:lnTo>
                    <a:pt x="544" y="2491"/>
                  </a:lnTo>
                  <a:lnTo>
                    <a:pt x="499" y="2492"/>
                  </a:lnTo>
                  <a:lnTo>
                    <a:pt x="454" y="2494"/>
                  </a:lnTo>
                  <a:lnTo>
                    <a:pt x="454" y="2495"/>
                  </a:lnTo>
                  <a:lnTo>
                    <a:pt x="499" y="2496"/>
                  </a:lnTo>
                  <a:lnTo>
                    <a:pt x="454" y="2498"/>
                  </a:lnTo>
                  <a:lnTo>
                    <a:pt x="454" y="2499"/>
                  </a:lnTo>
                  <a:lnTo>
                    <a:pt x="544" y="2501"/>
                  </a:lnTo>
                  <a:lnTo>
                    <a:pt x="499" y="2502"/>
                  </a:lnTo>
                  <a:lnTo>
                    <a:pt x="499" y="2503"/>
                  </a:lnTo>
                  <a:lnTo>
                    <a:pt x="499" y="2505"/>
                  </a:lnTo>
                  <a:lnTo>
                    <a:pt x="499" y="2506"/>
                  </a:lnTo>
                  <a:lnTo>
                    <a:pt x="499" y="2508"/>
                  </a:lnTo>
                  <a:lnTo>
                    <a:pt x="499" y="2510"/>
                  </a:lnTo>
                  <a:lnTo>
                    <a:pt x="499" y="2511"/>
                  </a:lnTo>
                  <a:lnTo>
                    <a:pt x="544" y="2512"/>
                  </a:lnTo>
                  <a:lnTo>
                    <a:pt x="499" y="2514"/>
                  </a:lnTo>
                  <a:lnTo>
                    <a:pt x="499" y="2515"/>
                  </a:lnTo>
                  <a:lnTo>
                    <a:pt x="499" y="2516"/>
                  </a:lnTo>
                  <a:lnTo>
                    <a:pt x="499" y="2518"/>
                  </a:lnTo>
                  <a:lnTo>
                    <a:pt x="544" y="2519"/>
                  </a:lnTo>
                  <a:lnTo>
                    <a:pt x="499" y="2520"/>
                  </a:lnTo>
                  <a:lnTo>
                    <a:pt x="499" y="2522"/>
                  </a:lnTo>
                  <a:lnTo>
                    <a:pt x="499" y="2523"/>
                  </a:lnTo>
                  <a:lnTo>
                    <a:pt x="499" y="2524"/>
                  </a:lnTo>
                  <a:lnTo>
                    <a:pt x="454" y="2526"/>
                  </a:lnTo>
                  <a:lnTo>
                    <a:pt x="499" y="2527"/>
                  </a:lnTo>
                  <a:lnTo>
                    <a:pt x="544" y="2528"/>
                  </a:lnTo>
                  <a:lnTo>
                    <a:pt x="590" y="2530"/>
                  </a:lnTo>
                  <a:lnTo>
                    <a:pt x="544" y="2532"/>
                  </a:lnTo>
                  <a:lnTo>
                    <a:pt x="499" y="2534"/>
                  </a:lnTo>
                  <a:lnTo>
                    <a:pt x="499" y="2535"/>
                  </a:lnTo>
                  <a:lnTo>
                    <a:pt x="499" y="2536"/>
                  </a:lnTo>
                  <a:lnTo>
                    <a:pt x="544" y="2538"/>
                  </a:lnTo>
                  <a:lnTo>
                    <a:pt x="544" y="2539"/>
                  </a:lnTo>
                  <a:lnTo>
                    <a:pt x="454" y="2540"/>
                  </a:lnTo>
                  <a:lnTo>
                    <a:pt x="499" y="2542"/>
                  </a:lnTo>
                  <a:lnTo>
                    <a:pt x="499" y="2543"/>
                  </a:lnTo>
                  <a:lnTo>
                    <a:pt x="544" y="2544"/>
                  </a:lnTo>
                  <a:lnTo>
                    <a:pt x="544" y="2546"/>
                  </a:lnTo>
                  <a:lnTo>
                    <a:pt x="499" y="2547"/>
                  </a:lnTo>
                  <a:lnTo>
                    <a:pt x="499" y="2548"/>
                  </a:lnTo>
                  <a:lnTo>
                    <a:pt x="544" y="2550"/>
                  </a:lnTo>
                  <a:lnTo>
                    <a:pt x="544" y="2551"/>
                  </a:lnTo>
                  <a:lnTo>
                    <a:pt x="499" y="2552"/>
                  </a:lnTo>
                  <a:lnTo>
                    <a:pt x="499" y="2554"/>
                  </a:lnTo>
                  <a:lnTo>
                    <a:pt x="499" y="2556"/>
                  </a:lnTo>
                  <a:lnTo>
                    <a:pt x="454" y="2557"/>
                  </a:lnTo>
                  <a:lnTo>
                    <a:pt x="499" y="2559"/>
                  </a:lnTo>
                  <a:lnTo>
                    <a:pt x="499" y="2560"/>
                  </a:lnTo>
                  <a:lnTo>
                    <a:pt x="499" y="2562"/>
                  </a:lnTo>
                  <a:lnTo>
                    <a:pt x="544" y="2563"/>
                  </a:lnTo>
                  <a:lnTo>
                    <a:pt x="499" y="2564"/>
                  </a:lnTo>
                  <a:lnTo>
                    <a:pt x="499" y="2566"/>
                  </a:lnTo>
                  <a:lnTo>
                    <a:pt x="499" y="2567"/>
                  </a:lnTo>
                  <a:lnTo>
                    <a:pt x="454" y="2568"/>
                  </a:lnTo>
                  <a:lnTo>
                    <a:pt x="499" y="2570"/>
                  </a:lnTo>
                  <a:lnTo>
                    <a:pt x="454" y="2571"/>
                  </a:lnTo>
                  <a:lnTo>
                    <a:pt x="454" y="2572"/>
                  </a:lnTo>
                  <a:lnTo>
                    <a:pt x="499" y="2574"/>
                  </a:lnTo>
                  <a:lnTo>
                    <a:pt x="454" y="2575"/>
                  </a:lnTo>
                  <a:lnTo>
                    <a:pt x="454" y="2576"/>
                  </a:lnTo>
                  <a:lnTo>
                    <a:pt x="499" y="2578"/>
                  </a:lnTo>
                  <a:lnTo>
                    <a:pt x="499" y="2580"/>
                  </a:lnTo>
                  <a:lnTo>
                    <a:pt x="408" y="2581"/>
                  </a:lnTo>
                  <a:lnTo>
                    <a:pt x="408" y="2583"/>
                  </a:lnTo>
                  <a:lnTo>
                    <a:pt x="499" y="2584"/>
                  </a:lnTo>
                  <a:lnTo>
                    <a:pt x="454" y="2585"/>
                  </a:lnTo>
                  <a:lnTo>
                    <a:pt x="454" y="2587"/>
                  </a:lnTo>
                  <a:lnTo>
                    <a:pt x="454" y="2588"/>
                  </a:lnTo>
                  <a:lnTo>
                    <a:pt x="499" y="2589"/>
                  </a:lnTo>
                  <a:lnTo>
                    <a:pt x="454" y="2591"/>
                  </a:lnTo>
                  <a:lnTo>
                    <a:pt x="408" y="2592"/>
                  </a:lnTo>
                  <a:lnTo>
                    <a:pt x="454" y="2594"/>
                  </a:lnTo>
                  <a:lnTo>
                    <a:pt x="499" y="2595"/>
                  </a:lnTo>
                  <a:lnTo>
                    <a:pt x="408" y="2596"/>
                  </a:lnTo>
                  <a:lnTo>
                    <a:pt x="454" y="2598"/>
                  </a:lnTo>
                  <a:lnTo>
                    <a:pt x="499" y="2599"/>
                  </a:lnTo>
                  <a:lnTo>
                    <a:pt x="544" y="2600"/>
                  </a:lnTo>
                  <a:lnTo>
                    <a:pt x="454" y="2602"/>
                  </a:lnTo>
                  <a:lnTo>
                    <a:pt x="363" y="2604"/>
                  </a:lnTo>
                  <a:lnTo>
                    <a:pt x="499" y="2605"/>
                  </a:lnTo>
                  <a:lnTo>
                    <a:pt x="544" y="2607"/>
                  </a:lnTo>
                  <a:lnTo>
                    <a:pt x="499" y="2608"/>
                  </a:lnTo>
                  <a:lnTo>
                    <a:pt x="454" y="2609"/>
                  </a:lnTo>
                  <a:lnTo>
                    <a:pt x="408" y="2611"/>
                  </a:lnTo>
                  <a:lnTo>
                    <a:pt x="499" y="2612"/>
                  </a:lnTo>
                  <a:lnTo>
                    <a:pt x="544" y="2613"/>
                  </a:lnTo>
                  <a:lnTo>
                    <a:pt x="544" y="2615"/>
                  </a:lnTo>
                  <a:lnTo>
                    <a:pt x="499" y="2616"/>
                  </a:lnTo>
                  <a:lnTo>
                    <a:pt x="499" y="2617"/>
                  </a:lnTo>
                  <a:lnTo>
                    <a:pt x="635" y="2619"/>
                  </a:lnTo>
                  <a:lnTo>
                    <a:pt x="544" y="2620"/>
                  </a:lnTo>
                  <a:lnTo>
                    <a:pt x="454" y="2621"/>
                  </a:lnTo>
                  <a:lnTo>
                    <a:pt x="590" y="2623"/>
                  </a:lnTo>
                  <a:lnTo>
                    <a:pt x="499" y="2624"/>
                  </a:lnTo>
                  <a:lnTo>
                    <a:pt x="499" y="2626"/>
                  </a:lnTo>
                  <a:lnTo>
                    <a:pt x="635" y="2628"/>
                  </a:lnTo>
                  <a:lnTo>
                    <a:pt x="499" y="2629"/>
                  </a:lnTo>
                  <a:lnTo>
                    <a:pt x="544" y="2631"/>
                  </a:lnTo>
                  <a:lnTo>
                    <a:pt x="590" y="2632"/>
                  </a:lnTo>
                  <a:lnTo>
                    <a:pt x="590" y="2633"/>
                  </a:lnTo>
                  <a:lnTo>
                    <a:pt x="590" y="2635"/>
                  </a:lnTo>
                  <a:lnTo>
                    <a:pt x="635" y="2636"/>
                  </a:lnTo>
                  <a:lnTo>
                    <a:pt x="590" y="2637"/>
                  </a:lnTo>
                  <a:lnTo>
                    <a:pt x="544" y="2639"/>
                  </a:lnTo>
                  <a:lnTo>
                    <a:pt x="635" y="2640"/>
                  </a:lnTo>
                  <a:lnTo>
                    <a:pt x="590" y="2641"/>
                  </a:lnTo>
                  <a:lnTo>
                    <a:pt x="590" y="2643"/>
                  </a:lnTo>
                  <a:lnTo>
                    <a:pt x="635" y="2644"/>
                  </a:lnTo>
                  <a:lnTo>
                    <a:pt x="590" y="2645"/>
                  </a:lnTo>
                  <a:lnTo>
                    <a:pt x="590" y="2647"/>
                  </a:lnTo>
                  <a:lnTo>
                    <a:pt x="544" y="2648"/>
                  </a:lnTo>
                  <a:lnTo>
                    <a:pt x="590" y="2649"/>
                  </a:lnTo>
                  <a:lnTo>
                    <a:pt x="635" y="2652"/>
                  </a:lnTo>
                  <a:lnTo>
                    <a:pt x="635" y="2653"/>
                  </a:lnTo>
                  <a:lnTo>
                    <a:pt x="544" y="2655"/>
                  </a:lnTo>
                  <a:lnTo>
                    <a:pt x="590" y="2656"/>
                  </a:lnTo>
                  <a:lnTo>
                    <a:pt x="635" y="2657"/>
                  </a:lnTo>
                  <a:lnTo>
                    <a:pt x="635" y="2659"/>
                  </a:lnTo>
                  <a:lnTo>
                    <a:pt x="544" y="2660"/>
                  </a:lnTo>
                  <a:lnTo>
                    <a:pt x="499" y="2661"/>
                  </a:lnTo>
                  <a:lnTo>
                    <a:pt x="635" y="2663"/>
                  </a:lnTo>
                  <a:lnTo>
                    <a:pt x="681" y="2664"/>
                  </a:lnTo>
                  <a:lnTo>
                    <a:pt x="590" y="2665"/>
                  </a:lnTo>
                  <a:lnTo>
                    <a:pt x="590" y="2667"/>
                  </a:lnTo>
                  <a:lnTo>
                    <a:pt x="635" y="2668"/>
                  </a:lnTo>
                  <a:lnTo>
                    <a:pt x="635" y="2669"/>
                  </a:lnTo>
                  <a:lnTo>
                    <a:pt x="635" y="2671"/>
                  </a:lnTo>
                  <a:lnTo>
                    <a:pt x="635" y="2672"/>
                  </a:lnTo>
                  <a:lnTo>
                    <a:pt x="590" y="2673"/>
                  </a:lnTo>
                  <a:lnTo>
                    <a:pt x="635" y="2676"/>
                  </a:lnTo>
                  <a:lnTo>
                    <a:pt x="590" y="2677"/>
                  </a:lnTo>
                  <a:lnTo>
                    <a:pt x="590" y="2678"/>
                  </a:lnTo>
                  <a:lnTo>
                    <a:pt x="681" y="2680"/>
                  </a:lnTo>
                  <a:lnTo>
                    <a:pt x="681" y="2681"/>
                  </a:lnTo>
                  <a:lnTo>
                    <a:pt x="635" y="2682"/>
                  </a:lnTo>
                  <a:lnTo>
                    <a:pt x="590" y="2684"/>
                  </a:lnTo>
                  <a:lnTo>
                    <a:pt x="681" y="2685"/>
                  </a:lnTo>
                  <a:lnTo>
                    <a:pt x="635" y="2687"/>
                  </a:lnTo>
                  <a:lnTo>
                    <a:pt x="590" y="2688"/>
                  </a:lnTo>
                  <a:lnTo>
                    <a:pt x="590" y="2689"/>
                  </a:lnTo>
                  <a:lnTo>
                    <a:pt x="681" y="2691"/>
                  </a:lnTo>
                  <a:lnTo>
                    <a:pt x="590" y="2692"/>
                  </a:lnTo>
                  <a:lnTo>
                    <a:pt x="590" y="2693"/>
                  </a:lnTo>
                  <a:lnTo>
                    <a:pt x="635" y="2695"/>
                  </a:lnTo>
                  <a:lnTo>
                    <a:pt x="681" y="2696"/>
                  </a:lnTo>
                  <a:lnTo>
                    <a:pt x="635" y="2697"/>
                  </a:lnTo>
                  <a:lnTo>
                    <a:pt x="681" y="2700"/>
                  </a:lnTo>
                  <a:lnTo>
                    <a:pt x="635" y="2701"/>
                  </a:lnTo>
                  <a:lnTo>
                    <a:pt x="681" y="2702"/>
                  </a:lnTo>
                  <a:lnTo>
                    <a:pt x="635" y="2704"/>
                  </a:lnTo>
                  <a:lnTo>
                    <a:pt x="590" y="2705"/>
                  </a:lnTo>
                  <a:lnTo>
                    <a:pt x="590" y="2706"/>
                  </a:lnTo>
                  <a:lnTo>
                    <a:pt x="590" y="2708"/>
                  </a:lnTo>
                  <a:lnTo>
                    <a:pt x="635" y="2709"/>
                  </a:lnTo>
                  <a:lnTo>
                    <a:pt x="635" y="2710"/>
                  </a:lnTo>
                  <a:lnTo>
                    <a:pt x="590" y="2712"/>
                  </a:lnTo>
                  <a:lnTo>
                    <a:pt x="590" y="2713"/>
                  </a:lnTo>
                  <a:lnTo>
                    <a:pt x="635" y="2715"/>
                  </a:lnTo>
                  <a:lnTo>
                    <a:pt x="635" y="2716"/>
                  </a:lnTo>
                  <a:lnTo>
                    <a:pt x="544" y="2717"/>
                  </a:lnTo>
                  <a:lnTo>
                    <a:pt x="635" y="2719"/>
                  </a:lnTo>
                  <a:lnTo>
                    <a:pt x="635" y="2720"/>
                  </a:lnTo>
                  <a:lnTo>
                    <a:pt x="590" y="2721"/>
                  </a:lnTo>
                  <a:lnTo>
                    <a:pt x="635" y="2724"/>
                  </a:lnTo>
                  <a:lnTo>
                    <a:pt x="590" y="2725"/>
                  </a:lnTo>
                  <a:lnTo>
                    <a:pt x="590" y="2726"/>
                  </a:lnTo>
                  <a:lnTo>
                    <a:pt x="635" y="2728"/>
                  </a:lnTo>
                  <a:lnTo>
                    <a:pt x="590" y="2729"/>
                  </a:lnTo>
                  <a:lnTo>
                    <a:pt x="590" y="2730"/>
                  </a:lnTo>
                  <a:lnTo>
                    <a:pt x="590" y="2732"/>
                  </a:lnTo>
                  <a:lnTo>
                    <a:pt x="635" y="2733"/>
                  </a:lnTo>
                  <a:lnTo>
                    <a:pt x="635" y="2734"/>
                  </a:lnTo>
                  <a:lnTo>
                    <a:pt x="681" y="2736"/>
                  </a:lnTo>
                  <a:lnTo>
                    <a:pt x="590" y="2737"/>
                  </a:lnTo>
                  <a:lnTo>
                    <a:pt x="635" y="2738"/>
                  </a:lnTo>
                  <a:lnTo>
                    <a:pt x="681" y="2740"/>
                  </a:lnTo>
                  <a:lnTo>
                    <a:pt x="635" y="2741"/>
                  </a:lnTo>
                  <a:lnTo>
                    <a:pt x="635" y="2742"/>
                  </a:lnTo>
                  <a:lnTo>
                    <a:pt x="635" y="2744"/>
                  </a:lnTo>
                  <a:lnTo>
                    <a:pt x="590" y="2745"/>
                  </a:lnTo>
                  <a:lnTo>
                    <a:pt x="635" y="2747"/>
                  </a:lnTo>
                  <a:lnTo>
                    <a:pt x="590" y="2749"/>
                  </a:lnTo>
                  <a:lnTo>
                    <a:pt x="635" y="2750"/>
                  </a:lnTo>
                  <a:lnTo>
                    <a:pt x="681" y="2752"/>
                  </a:lnTo>
                  <a:lnTo>
                    <a:pt x="590" y="2753"/>
                  </a:lnTo>
                  <a:lnTo>
                    <a:pt x="590" y="2754"/>
                  </a:lnTo>
                  <a:lnTo>
                    <a:pt x="635" y="2756"/>
                  </a:lnTo>
                  <a:lnTo>
                    <a:pt x="635" y="2757"/>
                  </a:lnTo>
                  <a:lnTo>
                    <a:pt x="635" y="2758"/>
                  </a:lnTo>
                  <a:lnTo>
                    <a:pt x="635" y="2760"/>
                  </a:lnTo>
                  <a:lnTo>
                    <a:pt x="635" y="2761"/>
                  </a:lnTo>
                  <a:lnTo>
                    <a:pt x="635" y="2762"/>
                  </a:lnTo>
                  <a:lnTo>
                    <a:pt x="635" y="2764"/>
                  </a:lnTo>
                  <a:lnTo>
                    <a:pt x="635" y="2765"/>
                  </a:lnTo>
                  <a:lnTo>
                    <a:pt x="635" y="2766"/>
                  </a:lnTo>
                  <a:lnTo>
                    <a:pt x="590" y="2768"/>
                  </a:lnTo>
                  <a:lnTo>
                    <a:pt x="635" y="2769"/>
                  </a:lnTo>
                  <a:lnTo>
                    <a:pt x="681" y="2770"/>
                  </a:lnTo>
                  <a:lnTo>
                    <a:pt x="681" y="2773"/>
                  </a:lnTo>
                  <a:lnTo>
                    <a:pt x="590" y="2774"/>
                  </a:lnTo>
                  <a:lnTo>
                    <a:pt x="681" y="2775"/>
                  </a:lnTo>
                  <a:lnTo>
                    <a:pt x="635" y="2777"/>
                  </a:lnTo>
                  <a:lnTo>
                    <a:pt x="635" y="2778"/>
                  </a:lnTo>
                  <a:lnTo>
                    <a:pt x="590" y="2780"/>
                  </a:lnTo>
                  <a:lnTo>
                    <a:pt x="681" y="2781"/>
                  </a:lnTo>
                  <a:lnTo>
                    <a:pt x="635" y="2782"/>
                  </a:lnTo>
                  <a:lnTo>
                    <a:pt x="635" y="2784"/>
                  </a:lnTo>
                  <a:lnTo>
                    <a:pt x="590" y="2785"/>
                  </a:lnTo>
                  <a:lnTo>
                    <a:pt x="635" y="2786"/>
                  </a:lnTo>
                  <a:lnTo>
                    <a:pt x="681" y="2788"/>
                  </a:lnTo>
                  <a:lnTo>
                    <a:pt x="635" y="2789"/>
                  </a:lnTo>
                  <a:lnTo>
                    <a:pt x="635" y="2790"/>
                  </a:lnTo>
                  <a:lnTo>
                    <a:pt x="681" y="2792"/>
                  </a:lnTo>
                  <a:lnTo>
                    <a:pt x="635" y="2793"/>
                  </a:lnTo>
                  <a:lnTo>
                    <a:pt x="590" y="2794"/>
                  </a:lnTo>
                  <a:lnTo>
                    <a:pt x="635" y="2797"/>
                  </a:lnTo>
                  <a:lnTo>
                    <a:pt x="635" y="2798"/>
                  </a:lnTo>
                  <a:lnTo>
                    <a:pt x="635" y="2799"/>
                  </a:lnTo>
                  <a:lnTo>
                    <a:pt x="635" y="2801"/>
                  </a:lnTo>
                  <a:lnTo>
                    <a:pt x="726" y="2802"/>
                  </a:lnTo>
                  <a:lnTo>
                    <a:pt x="681" y="2803"/>
                  </a:lnTo>
                  <a:lnTo>
                    <a:pt x="635" y="2805"/>
                  </a:lnTo>
                  <a:lnTo>
                    <a:pt x="681" y="2806"/>
                  </a:lnTo>
                  <a:lnTo>
                    <a:pt x="726" y="2808"/>
                  </a:lnTo>
                  <a:lnTo>
                    <a:pt x="635" y="2809"/>
                  </a:lnTo>
                  <a:lnTo>
                    <a:pt x="635" y="2810"/>
                  </a:lnTo>
                  <a:lnTo>
                    <a:pt x="726" y="2812"/>
                  </a:lnTo>
                  <a:lnTo>
                    <a:pt x="726" y="2813"/>
                  </a:lnTo>
                  <a:lnTo>
                    <a:pt x="590" y="2814"/>
                  </a:lnTo>
                  <a:lnTo>
                    <a:pt x="681" y="2816"/>
                  </a:lnTo>
                  <a:lnTo>
                    <a:pt x="681" y="2817"/>
                  </a:lnTo>
                  <a:lnTo>
                    <a:pt x="635" y="2818"/>
                  </a:lnTo>
                  <a:lnTo>
                    <a:pt x="635" y="2821"/>
                  </a:lnTo>
                  <a:lnTo>
                    <a:pt x="681" y="2822"/>
                  </a:lnTo>
                  <a:lnTo>
                    <a:pt x="635" y="2823"/>
                  </a:lnTo>
                  <a:lnTo>
                    <a:pt x="681" y="2825"/>
                  </a:lnTo>
                  <a:lnTo>
                    <a:pt x="681" y="2826"/>
                  </a:lnTo>
                  <a:lnTo>
                    <a:pt x="726" y="2827"/>
                  </a:lnTo>
                  <a:lnTo>
                    <a:pt x="635" y="2829"/>
                  </a:lnTo>
                  <a:lnTo>
                    <a:pt x="681" y="2830"/>
                  </a:lnTo>
                  <a:lnTo>
                    <a:pt x="726" y="2831"/>
                  </a:lnTo>
                  <a:lnTo>
                    <a:pt x="726" y="2833"/>
                  </a:lnTo>
                  <a:lnTo>
                    <a:pt x="681" y="2834"/>
                  </a:lnTo>
                  <a:lnTo>
                    <a:pt x="635" y="2835"/>
                  </a:lnTo>
                  <a:lnTo>
                    <a:pt x="681" y="2837"/>
                  </a:lnTo>
                  <a:lnTo>
                    <a:pt x="726" y="2838"/>
                  </a:lnTo>
                  <a:lnTo>
                    <a:pt x="681" y="2840"/>
                  </a:lnTo>
                  <a:lnTo>
                    <a:pt x="681" y="2841"/>
                  </a:lnTo>
                  <a:lnTo>
                    <a:pt x="726" y="2842"/>
                  </a:lnTo>
                  <a:lnTo>
                    <a:pt x="681" y="2845"/>
                  </a:lnTo>
                  <a:lnTo>
                    <a:pt x="681" y="2846"/>
                  </a:lnTo>
                  <a:lnTo>
                    <a:pt x="681" y="2847"/>
                  </a:lnTo>
                  <a:lnTo>
                    <a:pt x="726" y="2849"/>
                  </a:lnTo>
                  <a:lnTo>
                    <a:pt x="681" y="2850"/>
                  </a:lnTo>
                  <a:lnTo>
                    <a:pt x="681" y="2851"/>
                  </a:lnTo>
                  <a:lnTo>
                    <a:pt x="726" y="2853"/>
                  </a:lnTo>
                  <a:lnTo>
                    <a:pt x="681" y="2854"/>
                  </a:lnTo>
                  <a:lnTo>
                    <a:pt x="726" y="2855"/>
                  </a:lnTo>
                  <a:lnTo>
                    <a:pt x="726" y="2857"/>
                  </a:lnTo>
                  <a:lnTo>
                    <a:pt x="681" y="2858"/>
                  </a:lnTo>
                  <a:lnTo>
                    <a:pt x="681" y="2859"/>
                  </a:lnTo>
                  <a:lnTo>
                    <a:pt x="681" y="2861"/>
                  </a:lnTo>
                  <a:lnTo>
                    <a:pt x="726" y="2862"/>
                  </a:lnTo>
                  <a:lnTo>
                    <a:pt x="681" y="2863"/>
                  </a:lnTo>
                  <a:lnTo>
                    <a:pt x="726" y="2865"/>
                  </a:lnTo>
                  <a:lnTo>
                    <a:pt x="770" y="2866"/>
                  </a:lnTo>
                  <a:lnTo>
                    <a:pt x="726" y="2867"/>
                  </a:lnTo>
                  <a:lnTo>
                    <a:pt x="681" y="2870"/>
                  </a:lnTo>
                  <a:lnTo>
                    <a:pt x="726" y="2871"/>
                  </a:lnTo>
                  <a:lnTo>
                    <a:pt x="726" y="2873"/>
                  </a:lnTo>
                  <a:lnTo>
                    <a:pt x="770" y="2874"/>
                  </a:lnTo>
                  <a:lnTo>
                    <a:pt x="726" y="2875"/>
                  </a:lnTo>
                  <a:lnTo>
                    <a:pt x="681" y="2877"/>
                  </a:lnTo>
                  <a:lnTo>
                    <a:pt x="726" y="2878"/>
                  </a:lnTo>
                  <a:lnTo>
                    <a:pt x="726" y="2879"/>
                  </a:lnTo>
                  <a:lnTo>
                    <a:pt x="770" y="2881"/>
                  </a:lnTo>
                  <a:lnTo>
                    <a:pt x="726" y="2882"/>
                  </a:lnTo>
                  <a:lnTo>
                    <a:pt x="770" y="2883"/>
                  </a:lnTo>
                  <a:lnTo>
                    <a:pt x="770" y="2885"/>
                  </a:lnTo>
                  <a:lnTo>
                    <a:pt x="681" y="2886"/>
                  </a:lnTo>
                  <a:lnTo>
                    <a:pt x="770" y="2887"/>
                  </a:lnTo>
                  <a:lnTo>
                    <a:pt x="726" y="2889"/>
                  </a:lnTo>
                  <a:lnTo>
                    <a:pt x="681" y="2890"/>
                  </a:lnTo>
                  <a:lnTo>
                    <a:pt x="681" y="2891"/>
                  </a:lnTo>
                  <a:lnTo>
                    <a:pt x="726" y="2894"/>
                  </a:lnTo>
                  <a:lnTo>
                    <a:pt x="726" y="2895"/>
                  </a:lnTo>
                  <a:lnTo>
                    <a:pt x="770" y="2896"/>
                  </a:lnTo>
                  <a:lnTo>
                    <a:pt x="726" y="2898"/>
                  </a:lnTo>
                  <a:lnTo>
                    <a:pt x="726" y="2899"/>
                  </a:lnTo>
                  <a:lnTo>
                    <a:pt x="681" y="2901"/>
                  </a:lnTo>
                  <a:lnTo>
                    <a:pt x="770" y="2902"/>
                  </a:lnTo>
                  <a:lnTo>
                    <a:pt x="681" y="2903"/>
                  </a:lnTo>
                  <a:lnTo>
                    <a:pt x="635" y="2905"/>
                  </a:lnTo>
                  <a:lnTo>
                    <a:pt x="681" y="2906"/>
                  </a:lnTo>
                  <a:lnTo>
                    <a:pt x="726" y="2907"/>
                  </a:lnTo>
                  <a:lnTo>
                    <a:pt x="726" y="2909"/>
                  </a:lnTo>
                  <a:lnTo>
                    <a:pt x="681" y="2910"/>
                  </a:lnTo>
                  <a:lnTo>
                    <a:pt x="726" y="2911"/>
                  </a:lnTo>
                  <a:lnTo>
                    <a:pt x="726" y="2913"/>
                  </a:lnTo>
                  <a:lnTo>
                    <a:pt x="726" y="2914"/>
                  </a:lnTo>
                  <a:lnTo>
                    <a:pt x="726" y="2915"/>
                  </a:lnTo>
                  <a:lnTo>
                    <a:pt x="726" y="2918"/>
                  </a:lnTo>
                  <a:lnTo>
                    <a:pt x="770" y="2919"/>
                  </a:lnTo>
                  <a:lnTo>
                    <a:pt x="726" y="2920"/>
                  </a:lnTo>
                  <a:lnTo>
                    <a:pt x="770" y="2922"/>
                  </a:lnTo>
                  <a:lnTo>
                    <a:pt x="770" y="2923"/>
                  </a:lnTo>
                  <a:lnTo>
                    <a:pt x="726" y="2924"/>
                  </a:lnTo>
                  <a:lnTo>
                    <a:pt x="726" y="2926"/>
                  </a:lnTo>
                  <a:lnTo>
                    <a:pt x="726" y="2927"/>
                  </a:lnTo>
                  <a:lnTo>
                    <a:pt x="726" y="2928"/>
                  </a:lnTo>
                  <a:lnTo>
                    <a:pt x="770" y="2930"/>
                  </a:lnTo>
                  <a:lnTo>
                    <a:pt x="726" y="2931"/>
                  </a:lnTo>
                  <a:lnTo>
                    <a:pt x="770" y="2933"/>
                  </a:lnTo>
                  <a:lnTo>
                    <a:pt x="726" y="2934"/>
                  </a:lnTo>
                  <a:lnTo>
                    <a:pt x="681" y="2935"/>
                  </a:lnTo>
                  <a:lnTo>
                    <a:pt x="590" y="2937"/>
                  </a:lnTo>
                  <a:lnTo>
                    <a:pt x="726" y="2938"/>
                  </a:lnTo>
                  <a:lnTo>
                    <a:pt x="726" y="2939"/>
                  </a:lnTo>
                  <a:lnTo>
                    <a:pt x="681" y="2942"/>
                  </a:lnTo>
                  <a:lnTo>
                    <a:pt x="681" y="2943"/>
                  </a:lnTo>
                  <a:lnTo>
                    <a:pt x="726" y="2944"/>
                  </a:lnTo>
                  <a:lnTo>
                    <a:pt x="726" y="2946"/>
                  </a:lnTo>
                  <a:lnTo>
                    <a:pt x="770" y="2947"/>
                  </a:lnTo>
                  <a:lnTo>
                    <a:pt x="681" y="2948"/>
                  </a:lnTo>
                  <a:lnTo>
                    <a:pt x="726" y="2950"/>
                  </a:lnTo>
                  <a:lnTo>
                    <a:pt x="726" y="2951"/>
                  </a:lnTo>
                  <a:lnTo>
                    <a:pt x="681" y="2952"/>
                  </a:lnTo>
                  <a:lnTo>
                    <a:pt x="681" y="2954"/>
                  </a:lnTo>
                  <a:lnTo>
                    <a:pt x="726" y="2955"/>
                  </a:lnTo>
                  <a:lnTo>
                    <a:pt x="681" y="2956"/>
                  </a:lnTo>
                  <a:lnTo>
                    <a:pt x="681" y="2958"/>
                  </a:lnTo>
                  <a:lnTo>
                    <a:pt x="726" y="2959"/>
                  </a:lnTo>
                  <a:lnTo>
                    <a:pt x="726" y="2961"/>
                  </a:lnTo>
                  <a:lnTo>
                    <a:pt x="681" y="2962"/>
                  </a:lnTo>
                  <a:lnTo>
                    <a:pt x="635" y="2963"/>
                  </a:lnTo>
                  <a:lnTo>
                    <a:pt x="635" y="2966"/>
                  </a:lnTo>
                  <a:lnTo>
                    <a:pt x="681" y="2967"/>
                  </a:lnTo>
                  <a:lnTo>
                    <a:pt x="681" y="2968"/>
                  </a:lnTo>
                  <a:lnTo>
                    <a:pt x="681" y="2970"/>
                  </a:lnTo>
                  <a:lnTo>
                    <a:pt x="635" y="2971"/>
                  </a:lnTo>
                  <a:lnTo>
                    <a:pt x="635" y="2972"/>
                  </a:lnTo>
                  <a:lnTo>
                    <a:pt x="770" y="2974"/>
                  </a:lnTo>
                  <a:lnTo>
                    <a:pt x="726" y="2975"/>
                  </a:lnTo>
                  <a:lnTo>
                    <a:pt x="681" y="2976"/>
                  </a:lnTo>
                  <a:lnTo>
                    <a:pt x="635" y="2978"/>
                  </a:lnTo>
                  <a:lnTo>
                    <a:pt x="726" y="2979"/>
                  </a:lnTo>
                  <a:lnTo>
                    <a:pt x="635" y="2980"/>
                  </a:lnTo>
                  <a:lnTo>
                    <a:pt x="726" y="2982"/>
                  </a:lnTo>
                  <a:lnTo>
                    <a:pt x="681" y="2983"/>
                  </a:lnTo>
                  <a:lnTo>
                    <a:pt x="635" y="2984"/>
                  </a:lnTo>
                  <a:lnTo>
                    <a:pt x="770" y="2986"/>
                  </a:lnTo>
                  <a:lnTo>
                    <a:pt x="770" y="2987"/>
                  </a:lnTo>
                  <a:lnTo>
                    <a:pt x="726" y="2989"/>
                  </a:lnTo>
                  <a:lnTo>
                    <a:pt x="681" y="2991"/>
                  </a:lnTo>
                  <a:lnTo>
                    <a:pt x="816" y="2992"/>
                  </a:lnTo>
                  <a:lnTo>
                    <a:pt x="770" y="2994"/>
                  </a:lnTo>
                  <a:lnTo>
                    <a:pt x="681" y="2995"/>
                  </a:lnTo>
                  <a:lnTo>
                    <a:pt x="681" y="2996"/>
                  </a:lnTo>
                  <a:lnTo>
                    <a:pt x="770" y="2998"/>
                  </a:lnTo>
                  <a:lnTo>
                    <a:pt x="726" y="2999"/>
                  </a:lnTo>
                  <a:lnTo>
                    <a:pt x="770" y="3000"/>
                  </a:lnTo>
                  <a:lnTo>
                    <a:pt x="681" y="3002"/>
                  </a:lnTo>
                  <a:lnTo>
                    <a:pt x="770" y="3003"/>
                  </a:lnTo>
                  <a:lnTo>
                    <a:pt x="816" y="3004"/>
                  </a:lnTo>
                  <a:lnTo>
                    <a:pt x="726" y="3006"/>
                  </a:lnTo>
                  <a:lnTo>
                    <a:pt x="635" y="3007"/>
                  </a:lnTo>
                  <a:lnTo>
                    <a:pt x="726" y="3008"/>
                  </a:lnTo>
                  <a:lnTo>
                    <a:pt x="770" y="3010"/>
                  </a:lnTo>
                  <a:lnTo>
                    <a:pt x="770" y="3011"/>
                  </a:lnTo>
                  <a:lnTo>
                    <a:pt x="726" y="3012"/>
                  </a:lnTo>
                  <a:lnTo>
                    <a:pt x="726" y="3015"/>
                  </a:lnTo>
                  <a:lnTo>
                    <a:pt x="770" y="3016"/>
                  </a:lnTo>
                  <a:lnTo>
                    <a:pt x="726" y="3017"/>
                  </a:lnTo>
                  <a:lnTo>
                    <a:pt x="681" y="3019"/>
                  </a:lnTo>
                  <a:lnTo>
                    <a:pt x="770" y="3020"/>
                  </a:lnTo>
                  <a:lnTo>
                    <a:pt x="770" y="3021"/>
                  </a:lnTo>
                  <a:lnTo>
                    <a:pt x="816" y="3023"/>
                  </a:lnTo>
                  <a:lnTo>
                    <a:pt x="681" y="3024"/>
                  </a:lnTo>
                  <a:lnTo>
                    <a:pt x="681" y="3026"/>
                  </a:lnTo>
                  <a:lnTo>
                    <a:pt x="770" y="3027"/>
                  </a:lnTo>
                  <a:lnTo>
                    <a:pt x="861" y="3028"/>
                  </a:lnTo>
                  <a:lnTo>
                    <a:pt x="770" y="3030"/>
                  </a:lnTo>
                  <a:lnTo>
                    <a:pt x="681" y="3031"/>
                  </a:lnTo>
                  <a:lnTo>
                    <a:pt x="635" y="3032"/>
                  </a:lnTo>
                  <a:lnTo>
                    <a:pt x="816" y="3034"/>
                  </a:lnTo>
                  <a:lnTo>
                    <a:pt x="816" y="3035"/>
                  </a:lnTo>
                  <a:lnTo>
                    <a:pt x="726" y="3036"/>
                  </a:lnTo>
                  <a:lnTo>
                    <a:pt x="726" y="3039"/>
                  </a:lnTo>
                  <a:lnTo>
                    <a:pt x="681" y="3040"/>
                  </a:lnTo>
                  <a:lnTo>
                    <a:pt x="770" y="3041"/>
                  </a:lnTo>
                  <a:lnTo>
                    <a:pt x="816" y="3043"/>
                  </a:lnTo>
                  <a:lnTo>
                    <a:pt x="770" y="3044"/>
                  </a:lnTo>
                  <a:lnTo>
                    <a:pt x="681" y="3045"/>
                  </a:lnTo>
                  <a:lnTo>
                    <a:pt x="726" y="3047"/>
                  </a:lnTo>
                  <a:lnTo>
                    <a:pt x="816" y="3048"/>
                  </a:lnTo>
                  <a:lnTo>
                    <a:pt x="770" y="3049"/>
                  </a:lnTo>
                  <a:lnTo>
                    <a:pt x="635" y="3051"/>
                  </a:lnTo>
                  <a:lnTo>
                    <a:pt x="726" y="3052"/>
                  </a:lnTo>
                  <a:lnTo>
                    <a:pt x="770" y="3054"/>
                  </a:lnTo>
                  <a:lnTo>
                    <a:pt x="635" y="3055"/>
                  </a:lnTo>
                  <a:lnTo>
                    <a:pt x="770" y="3056"/>
                  </a:lnTo>
                  <a:lnTo>
                    <a:pt x="816" y="3058"/>
                  </a:lnTo>
                  <a:lnTo>
                    <a:pt x="770" y="3059"/>
                  </a:lnTo>
                  <a:lnTo>
                    <a:pt x="635" y="3060"/>
                  </a:lnTo>
                  <a:lnTo>
                    <a:pt x="726" y="3063"/>
                  </a:lnTo>
                  <a:lnTo>
                    <a:pt x="816" y="3064"/>
                  </a:lnTo>
                  <a:lnTo>
                    <a:pt x="816" y="3065"/>
                  </a:lnTo>
                  <a:lnTo>
                    <a:pt x="681" y="3067"/>
                  </a:lnTo>
                  <a:lnTo>
                    <a:pt x="681" y="3068"/>
                  </a:lnTo>
                  <a:lnTo>
                    <a:pt x="816" y="3069"/>
                  </a:lnTo>
                  <a:lnTo>
                    <a:pt x="770" y="3071"/>
                  </a:lnTo>
                  <a:lnTo>
                    <a:pt x="681" y="3072"/>
                  </a:lnTo>
                  <a:lnTo>
                    <a:pt x="726" y="3073"/>
                  </a:lnTo>
                  <a:lnTo>
                    <a:pt x="816" y="3075"/>
                  </a:lnTo>
                  <a:lnTo>
                    <a:pt x="816" y="3076"/>
                  </a:lnTo>
                  <a:lnTo>
                    <a:pt x="726" y="3077"/>
                  </a:lnTo>
                  <a:lnTo>
                    <a:pt x="681" y="3079"/>
                  </a:lnTo>
                  <a:lnTo>
                    <a:pt x="770" y="3080"/>
                  </a:lnTo>
                  <a:lnTo>
                    <a:pt x="726" y="3081"/>
                  </a:lnTo>
                  <a:lnTo>
                    <a:pt x="681" y="3083"/>
                  </a:lnTo>
                  <a:lnTo>
                    <a:pt x="681" y="3084"/>
                  </a:lnTo>
                  <a:lnTo>
                    <a:pt x="681" y="3087"/>
                  </a:lnTo>
                  <a:lnTo>
                    <a:pt x="726" y="3088"/>
                  </a:lnTo>
                  <a:lnTo>
                    <a:pt x="816" y="3089"/>
                  </a:lnTo>
                  <a:lnTo>
                    <a:pt x="770" y="3091"/>
                  </a:lnTo>
                  <a:lnTo>
                    <a:pt x="681" y="3092"/>
                  </a:lnTo>
                  <a:lnTo>
                    <a:pt x="770" y="3093"/>
                  </a:lnTo>
                  <a:lnTo>
                    <a:pt x="681" y="3095"/>
                  </a:lnTo>
                  <a:lnTo>
                    <a:pt x="681" y="3096"/>
                  </a:lnTo>
                  <a:lnTo>
                    <a:pt x="726" y="3097"/>
                  </a:lnTo>
                  <a:lnTo>
                    <a:pt x="681" y="3099"/>
                  </a:lnTo>
                  <a:lnTo>
                    <a:pt x="681" y="3100"/>
                  </a:lnTo>
                  <a:lnTo>
                    <a:pt x="770" y="3101"/>
                  </a:lnTo>
                  <a:lnTo>
                    <a:pt x="770" y="3103"/>
                  </a:lnTo>
                  <a:lnTo>
                    <a:pt x="681" y="3104"/>
                  </a:lnTo>
                  <a:lnTo>
                    <a:pt x="681" y="3105"/>
                  </a:lnTo>
                  <a:lnTo>
                    <a:pt x="726" y="3107"/>
                  </a:lnTo>
                  <a:lnTo>
                    <a:pt x="726" y="3108"/>
                  </a:lnTo>
                  <a:lnTo>
                    <a:pt x="681" y="3110"/>
                  </a:lnTo>
                  <a:lnTo>
                    <a:pt x="770" y="3112"/>
                  </a:lnTo>
                  <a:lnTo>
                    <a:pt x="726" y="3113"/>
                  </a:lnTo>
                  <a:lnTo>
                    <a:pt x="681" y="3114"/>
                  </a:lnTo>
                  <a:lnTo>
                    <a:pt x="726" y="3116"/>
                  </a:lnTo>
                  <a:lnTo>
                    <a:pt x="681" y="3117"/>
                  </a:lnTo>
                  <a:lnTo>
                    <a:pt x="726" y="3119"/>
                  </a:lnTo>
                  <a:lnTo>
                    <a:pt x="726" y="3120"/>
                  </a:lnTo>
                  <a:lnTo>
                    <a:pt x="681" y="3121"/>
                  </a:lnTo>
                  <a:lnTo>
                    <a:pt x="726" y="3123"/>
                  </a:lnTo>
                  <a:lnTo>
                    <a:pt x="726" y="3124"/>
                  </a:lnTo>
                  <a:lnTo>
                    <a:pt x="770" y="3125"/>
                  </a:lnTo>
                  <a:lnTo>
                    <a:pt x="816" y="3127"/>
                  </a:lnTo>
                  <a:lnTo>
                    <a:pt x="770" y="3128"/>
                  </a:lnTo>
                  <a:lnTo>
                    <a:pt x="861" y="3129"/>
                  </a:lnTo>
                  <a:lnTo>
                    <a:pt x="816" y="3131"/>
                  </a:lnTo>
                  <a:lnTo>
                    <a:pt x="681" y="3132"/>
                  </a:lnTo>
                  <a:lnTo>
                    <a:pt x="770" y="3134"/>
                  </a:lnTo>
                  <a:lnTo>
                    <a:pt x="816" y="3136"/>
                  </a:lnTo>
                  <a:lnTo>
                    <a:pt x="770" y="3137"/>
                  </a:lnTo>
                  <a:lnTo>
                    <a:pt x="816" y="3138"/>
                  </a:lnTo>
                  <a:lnTo>
                    <a:pt x="861" y="3140"/>
                  </a:lnTo>
                  <a:lnTo>
                    <a:pt x="816" y="3141"/>
                  </a:lnTo>
                  <a:lnTo>
                    <a:pt x="726" y="3142"/>
                  </a:lnTo>
                  <a:lnTo>
                    <a:pt x="770" y="3144"/>
                  </a:lnTo>
                  <a:lnTo>
                    <a:pt x="861" y="3145"/>
                  </a:lnTo>
                  <a:lnTo>
                    <a:pt x="861" y="3147"/>
                  </a:lnTo>
                  <a:lnTo>
                    <a:pt x="681" y="3148"/>
                  </a:lnTo>
                  <a:lnTo>
                    <a:pt x="816" y="3149"/>
                  </a:lnTo>
                  <a:lnTo>
                    <a:pt x="906" y="3151"/>
                  </a:lnTo>
                  <a:lnTo>
                    <a:pt x="816" y="3152"/>
                  </a:lnTo>
                  <a:lnTo>
                    <a:pt x="770" y="3153"/>
                  </a:lnTo>
                  <a:lnTo>
                    <a:pt x="816" y="3155"/>
                  </a:lnTo>
                  <a:lnTo>
                    <a:pt x="770" y="3156"/>
                  </a:lnTo>
                  <a:lnTo>
                    <a:pt x="816" y="3158"/>
                  </a:lnTo>
                  <a:lnTo>
                    <a:pt x="906" y="3160"/>
                  </a:lnTo>
                  <a:lnTo>
                    <a:pt x="816" y="3161"/>
                  </a:lnTo>
                  <a:lnTo>
                    <a:pt x="816" y="3162"/>
                  </a:lnTo>
                  <a:lnTo>
                    <a:pt x="770" y="3164"/>
                  </a:lnTo>
                  <a:lnTo>
                    <a:pt x="861" y="3165"/>
                  </a:lnTo>
                  <a:lnTo>
                    <a:pt x="816" y="3166"/>
                  </a:lnTo>
                  <a:lnTo>
                    <a:pt x="770" y="3168"/>
                  </a:lnTo>
                  <a:lnTo>
                    <a:pt x="861" y="3169"/>
                  </a:lnTo>
                  <a:lnTo>
                    <a:pt x="816" y="3170"/>
                  </a:lnTo>
                  <a:lnTo>
                    <a:pt x="816" y="3172"/>
                  </a:lnTo>
                  <a:lnTo>
                    <a:pt x="816" y="3173"/>
                  </a:lnTo>
                  <a:lnTo>
                    <a:pt x="816" y="3174"/>
                  </a:lnTo>
                  <a:lnTo>
                    <a:pt x="726" y="3176"/>
                  </a:lnTo>
                  <a:lnTo>
                    <a:pt x="816" y="3177"/>
                  </a:lnTo>
                  <a:lnTo>
                    <a:pt x="906" y="3179"/>
                  </a:lnTo>
                  <a:lnTo>
                    <a:pt x="816" y="3180"/>
                  </a:lnTo>
                  <a:lnTo>
                    <a:pt x="726" y="3182"/>
                  </a:lnTo>
                  <a:lnTo>
                    <a:pt x="861" y="3184"/>
                  </a:lnTo>
                  <a:lnTo>
                    <a:pt x="861" y="3185"/>
                  </a:lnTo>
                  <a:lnTo>
                    <a:pt x="770" y="3186"/>
                  </a:lnTo>
                  <a:lnTo>
                    <a:pt x="726" y="3188"/>
                  </a:lnTo>
                  <a:lnTo>
                    <a:pt x="861" y="3189"/>
                  </a:lnTo>
                  <a:lnTo>
                    <a:pt x="816" y="3190"/>
                  </a:lnTo>
                  <a:lnTo>
                    <a:pt x="861" y="3192"/>
                  </a:lnTo>
                  <a:lnTo>
                    <a:pt x="770" y="3193"/>
                  </a:lnTo>
                  <a:lnTo>
                    <a:pt x="816" y="3194"/>
                  </a:lnTo>
                  <a:lnTo>
                    <a:pt x="861" y="3196"/>
                  </a:lnTo>
                  <a:lnTo>
                    <a:pt x="816" y="3197"/>
                  </a:lnTo>
                  <a:lnTo>
                    <a:pt x="770" y="3198"/>
                  </a:lnTo>
                  <a:lnTo>
                    <a:pt x="816" y="3200"/>
                  </a:lnTo>
                  <a:lnTo>
                    <a:pt x="770" y="3201"/>
                  </a:lnTo>
                  <a:lnTo>
                    <a:pt x="861" y="3202"/>
                  </a:lnTo>
                  <a:lnTo>
                    <a:pt x="861" y="3204"/>
                  </a:lnTo>
                  <a:lnTo>
                    <a:pt x="861" y="3206"/>
                  </a:lnTo>
                  <a:lnTo>
                    <a:pt x="770" y="3208"/>
                  </a:lnTo>
                  <a:lnTo>
                    <a:pt x="726" y="3209"/>
                  </a:lnTo>
                  <a:lnTo>
                    <a:pt x="861" y="3210"/>
                  </a:lnTo>
                  <a:lnTo>
                    <a:pt x="816" y="3212"/>
                  </a:lnTo>
                  <a:lnTo>
                    <a:pt x="861" y="3213"/>
                  </a:lnTo>
                  <a:lnTo>
                    <a:pt x="770" y="3214"/>
                  </a:lnTo>
                  <a:lnTo>
                    <a:pt x="770" y="3216"/>
                  </a:lnTo>
                  <a:lnTo>
                    <a:pt x="816" y="3217"/>
                  </a:lnTo>
                  <a:lnTo>
                    <a:pt x="770" y="3218"/>
                  </a:lnTo>
                  <a:lnTo>
                    <a:pt x="770" y="3220"/>
                  </a:lnTo>
                  <a:lnTo>
                    <a:pt x="861" y="3221"/>
                  </a:lnTo>
                  <a:lnTo>
                    <a:pt x="861" y="3222"/>
                  </a:lnTo>
                  <a:lnTo>
                    <a:pt x="770" y="3224"/>
                  </a:lnTo>
                  <a:lnTo>
                    <a:pt x="726" y="3225"/>
                  </a:lnTo>
                  <a:lnTo>
                    <a:pt x="861" y="3226"/>
                  </a:lnTo>
                  <a:lnTo>
                    <a:pt x="816" y="3228"/>
                  </a:lnTo>
                  <a:lnTo>
                    <a:pt x="816" y="3230"/>
                  </a:lnTo>
                  <a:lnTo>
                    <a:pt x="770" y="3231"/>
                  </a:lnTo>
                  <a:lnTo>
                    <a:pt x="816" y="3233"/>
                  </a:lnTo>
                  <a:lnTo>
                    <a:pt x="816" y="3234"/>
                  </a:lnTo>
                  <a:lnTo>
                    <a:pt x="816" y="3235"/>
                  </a:lnTo>
                  <a:lnTo>
                    <a:pt x="816" y="3237"/>
                  </a:lnTo>
                  <a:lnTo>
                    <a:pt x="816" y="3238"/>
                  </a:lnTo>
                  <a:lnTo>
                    <a:pt x="816" y="3240"/>
                  </a:lnTo>
                  <a:lnTo>
                    <a:pt x="816" y="3241"/>
                  </a:lnTo>
                  <a:lnTo>
                    <a:pt x="816" y="3242"/>
                  </a:lnTo>
                  <a:lnTo>
                    <a:pt x="770" y="3244"/>
                  </a:lnTo>
                  <a:lnTo>
                    <a:pt x="861" y="3245"/>
                  </a:lnTo>
                  <a:lnTo>
                    <a:pt x="861" y="3246"/>
                  </a:lnTo>
                  <a:lnTo>
                    <a:pt x="816" y="3248"/>
                  </a:lnTo>
                  <a:lnTo>
                    <a:pt x="816" y="3249"/>
                  </a:lnTo>
                  <a:lnTo>
                    <a:pt x="816" y="3250"/>
                  </a:lnTo>
                  <a:lnTo>
                    <a:pt x="816" y="3252"/>
                  </a:lnTo>
                  <a:lnTo>
                    <a:pt x="816" y="3254"/>
                  </a:lnTo>
                  <a:lnTo>
                    <a:pt x="861" y="3255"/>
                  </a:lnTo>
                  <a:lnTo>
                    <a:pt x="816" y="3257"/>
                  </a:lnTo>
                  <a:lnTo>
                    <a:pt x="816" y="3258"/>
                  </a:lnTo>
                  <a:lnTo>
                    <a:pt x="816" y="3259"/>
                  </a:lnTo>
                  <a:lnTo>
                    <a:pt x="816" y="3261"/>
                  </a:lnTo>
                  <a:lnTo>
                    <a:pt x="861" y="3262"/>
                  </a:lnTo>
                  <a:lnTo>
                    <a:pt x="861" y="3263"/>
                  </a:lnTo>
                  <a:lnTo>
                    <a:pt x="770" y="3265"/>
                  </a:lnTo>
                  <a:lnTo>
                    <a:pt x="861" y="3266"/>
                  </a:lnTo>
                  <a:lnTo>
                    <a:pt x="861" y="3267"/>
                  </a:lnTo>
                  <a:lnTo>
                    <a:pt x="816" y="3269"/>
                  </a:lnTo>
                  <a:lnTo>
                    <a:pt x="770" y="3270"/>
                  </a:lnTo>
                  <a:lnTo>
                    <a:pt x="816" y="3272"/>
                  </a:lnTo>
                  <a:lnTo>
                    <a:pt x="816" y="3273"/>
                  </a:lnTo>
                  <a:lnTo>
                    <a:pt x="861" y="3274"/>
                  </a:lnTo>
                  <a:lnTo>
                    <a:pt x="861" y="3276"/>
                  </a:lnTo>
                  <a:lnTo>
                    <a:pt x="770" y="3278"/>
                  </a:lnTo>
                  <a:lnTo>
                    <a:pt x="816" y="3279"/>
                  </a:lnTo>
                  <a:lnTo>
                    <a:pt x="861" y="3281"/>
                  </a:lnTo>
                  <a:lnTo>
                    <a:pt x="816" y="3282"/>
                  </a:lnTo>
                  <a:lnTo>
                    <a:pt x="770" y="3283"/>
                  </a:lnTo>
                  <a:lnTo>
                    <a:pt x="816" y="3285"/>
                  </a:lnTo>
                  <a:lnTo>
                    <a:pt x="861" y="3286"/>
                  </a:lnTo>
                  <a:lnTo>
                    <a:pt x="861" y="3287"/>
                  </a:lnTo>
                  <a:lnTo>
                    <a:pt x="770" y="3289"/>
                  </a:lnTo>
                  <a:lnTo>
                    <a:pt x="770" y="3290"/>
                  </a:lnTo>
                  <a:lnTo>
                    <a:pt x="816" y="3291"/>
                  </a:lnTo>
                  <a:lnTo>
                    <a:pt x="816" y="3293"/>
                  </a:lnTo>
                  <a:lnTo>
                    <a:pt x="906" y="3294"/>
                  </a:lnTo>
                  <a:lnTo>
                    <a:pt x="861" y="3295"/>
                  </a:lnTo>
                  <a:lnTo>
                    <a:pt x="681" y="3297"/>
                  </a:lnTo>
                  <a:lnTo>
                    <a:pt x="726" y="3298"/>
                  </a:lnTo>
                  <a:lnTo>
                    <a:pt x="861" y="3300"/>
                  </a:lnTo>
                  <a:lnTo>
                    <a:pt x="861" y="3301"/>
                  </a:lnTo>
                  <a:lnTo>
                    <a:pt x="816" y="3303"/>
                  </a:lnTo>
                  <a:lnTo>
                    <a:pt x="861" y="3305"/>
                  </a:lnTo>
                  <a:lnTo>
                    <a:pt x="861" y="3306"/>
                  </a:lnTo>
                  <a:lnTo>
                    <a:pt x="816" y="3307"/>
                  </a:lnTo>
                  <a:lnTo>
                    <a:pt x="861" y="3309"/>
                  </a:lnTo>
                  <a:lnTo>
                    <a:pt x="816" y="3310"/>
                  </a:lnTo>
                  <a:lnTo>
                    <a:pt x="770" y="3311"/>
                  </a:lnTo>
                  <a:lnTo>
                    <a:pt x="816" y="3313"/>
                  </a:lnTo>
                  <a:lnTo>
                    <a:pt x="861" y="3314"/>
                  </a:lnTo>
                  <a:lnTo>
                    <a:pt x="861" y="3315"/>
                  </a:lnTo>
                  <a:lnTo>
                    <a:pt x="861" y="3317"/>
                  </a:lnTo>
                  <a:lnTo>
                    <a:pt x="816" y="3318"/>
                  </a:lnTo>
                  <a:lnTo>
                    <a:pt x="816" y="3319"/>
                  </a:lnTo>
                  <a:lnTo>
                    <a:pt x="861" y="3321"/>
                  </a:lnTo>
                  <a:lnTo>
                    <a:pt x="861" y="3322"/>
                  </a:lnTo>
                  <a:lnTo>
                    <a:pt x="906" y="3323"/>
                  </a:lnTo>
                  <a:lnTo>
                    <a:pt x="861" y="3325"/>
                  </a:lnTo>
                  <a:lnTo>
                    <a:pt x="861" y="3327"/>
                  </a:lnTo>
                  <a:lnTo>
                    <a:pt x="861" y="3328"/>
                  </a:lnTo>
                  <a:lnTo>
                    <a:pt x="816" y="3330"/>
                  </a:lnTo>
                  <a:lnTo>
                    <a:pt x="770" y="3331"/>
                  </a:lnTo>
                  <a:lnTo>
                    <a:pt x="906" y="3333"/>
                  </a:lnTo>
                  <a:lnTo>
                    <a:pt x="861" y="3334"/>
                  </a:lnTo>
                  <a:lnTo>
                    <a:pt x="816" y="3335"/>
                  </a:lnTo>
                  <a:lnTo>
                    <a:pt x="770" y="3337"/>
                  </a:lnTo>
                  <a:lnTo>
                    <a:pt x="861" y="3338"/>
                  </a:lnTo>
                  <a:lnTo>
                    <a:pt x="861" y="3339"/>
                  </a:lnTo>
                  <a:lnTo>
                    <a:pt x="861" y="3341"/>
                  </a:lnTo>
                  <a:lnTo>
                    <a:pt x="816" y="3342"/>
                  </a:lnTo>
                  <a:lnTo>
                    <a:pt x="816" y="3343"/>
                  </a:lnTo>
                  <a:lnTo>
                    <a:pt x="906" y="3345"/>
                  </a:lnTo>
                  <a:lnTo>
                    <a:pt x="816" y="3346"/>
                  </a:lnTo>
                  <a:lnTo>
                    <a:pt x="770" y="3347"/>
                  </a:lnTo>
                  <a:lnTo>
                    <a:pt x="816" y="3349"/>
                  </a:lnTo>
                  <a:lnTo>
                    <a:pt x="861" y="3351"/>
                  </a:lnTo>
                  <a:lnTo>
                    <a:pt x="861" y="3352"/>
                  </a:lnTo>
                  <a:lnTo>
                    <a:pt x="816" y="3354"/>
                  </a:lnTo>
                  <a:lnTo>
                    <a:pt x="816" y="3355"/>
                  </a:lnTo>
                  <a:lnTo>
                    <a:pt x="816" y="3356"/>
                  </a:lnTo>
                  <a:lnTo>
                    <a:pt x="816" y="3358"/>
                  </a:lnTo>
                  <a:lnTo>
                    <a:pt x="861" y="3359"/>
                  </a:lnTo>
                  <a:lnTo>
                    <a:pt x="861" y="3360"/>
                  </a:lnTo>
                  <a:lnTo>
                    <a:pt x="816" y="3362"/>
                  </a:lnTo>
                  <a:lnTo>
                    <a:pt x="816" y="3363"/>
                  </a:lnTo>
                  <a:lnTo>
                    <a:pt x="861" y="3365"/>
                  </a:lnTo>
                  <a:lnTo>
                    <a:pt x="861" y="3366"/>
                  </a:lnTo>
                  <a:lnTo>
                    <a:pt x="861" y="3367"/>
                  </a:lnTo>
                  <a:lnTo>
                    <a:pt x="816" y="3369"/>
                  </a:lnTo>
                  <a:lnTo>
                    <a:pt x="816" y="3370"/>
                  </a:lnTo>
                  <a:lnTo>
                    <a:pt x="861" y="3371"/>
                  </a:lnTo>
                  <a:lnTo>
                    <a:pt x="861" y="3373"/>
                  </a:lnTo>
                  <a:lnTo>
                    <a:pt x="816" y="3375"/>
                  </a:lnTo>
                  <a:lnTo>
                    <a:pt x="861" y="3376"/>
                  </a:lnTo>
                  <a:lnTo>
                    <a:pt x="861" y="3378"/>
                  </a:lnTo>
                  <a:lnTo>
                    <a:pt x="906" y="3379"/>
                  </a:lnTo>
                  <a:lnTo>
                    <a:pt x="861" y="3380"/>
                  </a:lnTo>
                  <a:lnTo>
                    <a:pt x="861" y="3382"/>
                  </a:lnTo>
                  <a:lnTo>
                    <a:pt x="861" y="3383"/>
                  </a:lnTo>
                  <a:lnTo>
                    <a:pt x="816" y="3384"/>
                  </a:lnTo>
                  <a:lnTo>
                    <a:pt x="861" y="3386"/>
                  </a:lnTo>
                  <a:lnTo>
                    <a:pt x="906" y="3387"/>
                  </a:lnTo>
                  <a:lnTo>
                    <a:pt x="816" y="3388"/>
                  </a:lnTo>
                  <a:lnTo>
                    <a:pt x="861" y="3390"/>
                  </a:lnTo>
                  <a:lnTo>
                    <a:pt x="861" y="3391"/>
                  </a:lnTo>
                  <a:lnTo>
                    <a:pt x="861" y="3393"/>
                  </a:lnTo>
                  <a:lnTo>
                    <a:pt x="861" y="3394"/>
                  </a:lnTo>
                  <a:lnTo>
                    <a:pt x="861" y="3395"/>
                  </a:lnTo>
                  <a:lnTo>
                    <a:pt x="816" y="3397"/>
                  </a:lnTo>
                  <a:lnTo>
                    <a:pt x="726" y="3399"/>
                  </a:lnTo>
                  <a:lnTo>
                    <a:pt x="861" y="3400"/>
                  </a:lnTo>
                  <a:lnTo>
                    <a:pt x="861" y="3402"/>
                  </a:lnTo>
                  <a:lnTo>
                    <a:pt x="816" y="3403"/>
                  </a:lnTo>
                  <a:lnTo>
                    <a:pt x="906" y="3404"/>
                  </a:lnTo>
                  <a:lnTo>
                    <a:pt x="861" y="3406"/>
                  </a:lnTo>
                  <a:lnTo>
                    <a:pt x="861" y="3407"/>
                  </a:lnTo>
                  <a:lnTo>
                    <a:pt x="906" y="3408"/>
                  </a:lnTo>
                  <a:lnTo>
                    <a:pt x="816" y="3410"/>
                  </a:lnTo>
                  <a:lnTo>
                    <a:pt x="816" y="3411"/>
                  </a:lnTo>
                  <a:lnTo>
                    <a:pt x="861" y="3412"/>
                  </a:lnTo>
                  <a:lnTo>
                    <a:pt x="861" y="3414"/>
                  </a:lnTo>
                  <a:lnTo>
                    <a:pt x="816" y="3415"/>
                  </a:lnTo>
                  <a:lnTo>
                    <a:pt x="770" y="3416"/>
                  </a:lnTo>
                  <a:lnTo>
                    <a:pt x="861" y="3418"/>
                  </a:lnTo>
                  <a:lnTo>
                    <a:pt x="861" y="3419"/>
                  </a:lnTo>
                  <a:lnTo>
                    <a:pt x="816" y="3420"/>
                  </a:lnTo>
                  <a:lnTo>
                    <a:pt x="816" y="3423"/>
                  </a:lnTo>
                  <a:lnTo>
                    <a:pt x="906" y="3424"/>
                  </a:lnTo>
                  <a:lnTo>
                    <a:pt x="906" y="3426"/>
                  </a:lnTo>
                  <a:lnTo>
                    <a:pt x="770" y="3427"/>
                  </a:lnTo>
                  <a:lnTo>
                    <a:pt x="770" y="3428"/>
                  </a:lnTo>
                  <a:lnTo>
                    <a:pt x="861" y="3430"/>
                  </a:lnTo>
                  <a:lnTo>
                    <a:pt x="861" y="3431"/>
                  </a:lnTo>
                  <a:lnTo>
                    <a:pt x="816" y="3432"/>
                  </a:lnTo>
                  <a:lnTo>
                    <a:pt x="861" y="3434"/>
                  </a:lnTo>
                  <a:lnTo>
                    <a:pt x="906" y="3435"/>
                  </a:lnTo>
                  <a:lnTo>
                    <a:pt x="861" y="3436"/>
                  </a:lnTo>
                  <a:lnTo>
                    <a:pt x="816" y="3438"/>
                  </a:lnTo>
                  <a:lnTo>
                    <a:pt x="816" y="3439"/>
                  </a:lnTo>
                  <a:lnTo>
                    <a:pt x="861" y="3440"/>
                  </a:lnTo>
                  <a:lnTo>
                    <a:pt x="861" y="3442"/>
                  </a:lnTo>
                  <a:lnTo>
                    <a:pt x="770" y="3443"/>
                  </a:lnTo>
                  <a:lnTo>
                    <a:pt x="861" y="3444"/>
                  </a:lnTo>
                  <a:lnTo>
                    <a:pt x="906" y="3447"/>
                  </a:lnTo>
                  <a:lnTo>
                    <a:pt x="906" y="3448"/>
                  </a:lnTo>
                  <a:lnTo>
                    <a:pt x="816" y="3449"/>
                  </a:lnTo>
                  <a:lnTo>
                    <a:pt x="816" y="3451"/>
                  </a:lnTo>
                  <a:lnTo>
                    <a:pt x="861" y="3452"/>
                  </a:lnTo>
                  <a:lnTo>
                    <a:pt x="770" y="3454"/>
                  </a:lnTo>
                  <a:lnTo>
                    <a:pt x="816" y="3455"/>
                  </a:lnTo>
                  <a:lnTo>
                    <a:pt x="816" y="3456"/>
                  </a:lnTo>
                  <a:lnTo>
                    <a:pt x="861" y="3458"/>
                  </a:lnTo>
                  <a:lnTo>
                    <a:pt x="861" y="3459"/>
                  </a:lnTo>
                  <a:lnTo>
                    <a:pt x="816" y="3460"/>
                  </a:lnTo>
                  <a:lnTo>
                    <a:pt x="861" y="3462"/>
                  </a:lnTo>
                  <a:lnTo>
                    <a:pt x="861" y="3463"/>
                  </a:lnTo>
                  <a:lnTo>
                    <a:pt x="770" y="3464"/>
                  </a:lnTo>
                  <a:lnTo>
                    <a:pt x="861" y="3466"/>
                  </a:lnTo>
                  <a:lnTo>
                    <a:pt x="816" y="3467"/>
                  </a:lnTo>
                  <a:lnTo>
                    <a:pt x="861" y="3468"/>
                  </a:lnTo>
                  <a:lnTo>
                    <a:pt x="770" y="3471"/>
                  </a:lnTo>
                  <a:lnTo>
                    <a:pt x="816" y="3472"/>
                  </a:lnTo>
                  <a:lnTo>
                    <a:pt x="861" y="3473"/>
                  </a:lnTo>
                  <a:lnTo>
                    <a:pt x="861" y="3475"/>
                  </a:lnTo>
                  <a:lnTo>
                    <a:pt x="816" y="3476"/>
                  </a:lnTo>
                  <a:lnTo>
                    <a:pt x="816" y="3477"/>
                  </a:lnTo>
                  <a:lnTo>
                    <a:pt x="906" y="3479"/>
                  </a:lnTo>
                  <a:lnTo>
                    <a:pt x="816" y="3480"/>
                  </a:lnTo>
                  <a:lnTo>
                    <a:pt x="770" y="3481"/>
                  </a:lnTo>
                  <a:lnTo>
                    <a:pt x="816" y="3483"/>
                  </a:lnTo>
                  <a:lnTo>
                    <a:pt x="861" y="3484"/>
                  </a:lnTo>
                  <a:lnTo>
                    <a:pt x="861" y="3486"/>
                  </a:lnTo>
                  <a:lnTo>
                    <a:pt x="770" y="3487"/>
                  </a:lnTo>
                  <a:lnTo>
                    <a:pt x="861" y="3488"/>
                  </a:lnTo>
                  <a:lnTo>
                    <a:pt x="906" y="3490"/>
                  </a:lnTo>
                  <a:lnTo>
                    <a:pt x="816" y="3491"/>
                  </a:lnTo>
                  <a:lnTo>
                    <a:pt x="726" y="3492"/>
                  </a:lnTo>
                  <a:lnTo>
                    <a:pt x="861" y="3495"/>
                  </a:lnTo>
                  <a:lnTo>
                    <a:pt x="861" y="3496"/>
                  </a:lnTo>
                  <a:lnTo>
                    <a:pt x="861" y="3497"/>
                  </a:lnTo>
                  <a:lnTo>
                    <a:pt x="816" y="3499"/>
                  </a:lnTo>
                  <a:lnTo>
                    <a:pt x="770" y="3500"/>
                  </a:lnTo>
                  <a:lnTo>
                    <a:pt x="816" y="3501"/>
                  </a:lnTo>
                  <a:lnTo>
                    <a:pt x="816" y="3503"/>
                  </a:lnTo>
                  <a:lnTo>
                    <a:pt x="816" y="3504"/>
                  </a:lnTo>
                  <a:lnTo>
                    <a:pt x="816" y="3505"/>
                  </a:lnTo>
                  <a:lnTo>
                    <a:pt x="770" y="3507"/>
                  </a:lnTo>
                  <a:lnTo>
                    <a:pt x="861" y="3508"/>
                  </a:lnTo>
                  <a:lnTo>
                    <a:pt x="906" y="3509"/>
                  </a:lnTo>
                  <a:lnTo>
                    <a:pt x="906" y="3511"/>
                  </a:lnTo>
                  <a:lnTo>
                    <a:pt x="816" y="3512"/>
                  </a:lnTo>
                  <a:lnTo>
                    <a:pt x="861" y="3513"/>
                  </a:lnTo>
                  <a:lnTo>
                    <a:pt x="861" y="3515"/>
                  </a:lnTo>
                  <a:lnTo>
                    <a:pt x="861" y="3516"/>
                  </a:lnTo>
                  <a:lnTo>
                    <a:pt x="816" y="3519"/>
                  </a:lnTo>
                  <a:lnTo>
                    <a:pt x="816" y="3520"/>
                  </a:lnTo>
                  <a:lnTo>
                    <a:pt x="816" y="3521"/>
                  </a:lnTo>
                  <a:lnTo>
                    <a:pt x="816" y="3523"/>
                  </a:lnTo>
                  <a:lnTo>
                    <a:pt x="861" y="3524"/>
                  </a:lnTo>
                  <a:lnTo>
                    <a:pt x="861" y="3525"/>
                  </a:lnTo>
                  <a:lnTo>
                    <a:pt x="861" y="3527"/>
                  </a:lnTo>
                  <a:lnTo>
                    <a:pt x="816" y="3528"/>
                  </a:lnTo>
                  <a:lnTo>
                    <a:pt x="816" y="3529"/>
                  </a:lnTo>
                  <a:lnTo>
                    <a:pt x="861" y="3531"/>
                  </a:lnTo>
                  <a:lnTo>
                    <a:pt x="906" y="3532"/>
                  </a:lnTo>
                  <a:lnTo>
                    <a:pt x="861" y="3533"/>
                  </a:lnTo>
                  <a:lnTo>
                    <a:pt x="816" y="3535"/>
                  </a:lnTo>
                  <a:lnTo>
                    <a:pt x="816" y="3536"/>
                  </a:lnTo>
                  <a:lnTo>
                    <a:pt x="861" y="3537"/>
                  </a:lnTo>
                  <a:lnTo>
                    <a:pt x="906" y="3539"/>
                  </a:lnTo>
                  <a:lnTo>
                    <a:pt x="906" y="3540"/>
                  </a:lnTo>
                  <a:lnTo>
                    <a:pt x="816" y="3541"/>
                  </a:lnTo>
                  <a:lnTo>
                    <a:pt x="861" y="3544"/>
                  </a:lnTo>
                  <a:lnTo>
                    <a:pt x="816" y="3545"/>
                  </a:lnTo>
                  <a:lnTo>
                    <a:pt x="906" y="3547"/>
                  </a:lnTo>
                  <a:lnTo>
                    <a:pt x="861" y="3548"/>
                  </a:lnTo>
                  <a:lnTo>
                    <a:pt x="906" y="3549"/>
                  </a:lnTo>
                  <a:lnTo>
                    <a:pt x="816" y="3551"/>
                  </a:lnTo>
                  <a:lnTo>
                    <a:pt x="816" y="3552"/>
                  </a:lnTo>
                  <a:lnTo>
                    <a:pt x="861" y="3553"/>
                  </a:lnTo>
                  <a:lnTo>
                    <a:pt x="861" y="3555"/>
                  </a:lnTo>
                  <a:lnTo>
                    <a:pt x="861" y="3556"/>
                  </a:lnTo>
                  <a:lnTo>
                    <a:pt x="861" y="3557"/>
                  </a:lnTo>
                  <a:lnTo>
                    <a:pt x="816" y="3559"/>
                  </a:lnTo>
                  <a:lnTo>
                    <a:pt x="816" y="3560"/>
                  </a:lnTo>
                  <a:lnTo>
                    <a:pt x="906" y="3561"/>
                  </a:lnTo>
                  <a:lnTo>
                    <a:pt x="906" y="3563"/>
                  </a:lnTo>
                  <a:lnTo>
                    <a:pt x="861" y="3564"/>
                  </a:lnTo>
                  <a:lnTo>
                    <a:pt x="816" y="3565"/>
                  </a:lnTo>
                  <a:lnTo>
                    <a:pt x="861" y="3568"/>
                  </a:lnTo>
                  <a:lnTo>
                    <a:pt x="861" y="3569"/>
                  </a:lnTo>
                  <a:lnTo>
                    <a:pt x="770" y="3570"/>
                  </a:lnTo>
                  <a:lnTo>
                    <a:pt x="770" y="3572"/>
                  </a:lnTo>
                  <a:lnTo>
                    <a:pt x="861" y="3573"/>
                  </a:lnTo>
                  <a:lnTo>
                    <a:pt x="906" y="3574"/>
                  </a:lnTo>
                  <a:lnTo>
                    <a:pt x="861" y="3576"/>
                  </a:lnTo>
                  <a:lnTo>
                    <a:pt x="861" y="3577"/>
                  </a:lnTo>
                  <a:lnTo>
                    <a:pt x="861" y="3579"/>
                  </a:lnTo>
                  <a:lnTo>
                    <a:pt x="861" y="3580"/>
                  </a:lnTo>
                  <a:lnTo>
                    <a:pt x="906" y="3581"/>
                  </a:lnTo>
                  <a:lnTo>
                    <a:pt x="816" y="3583"/>
                  </a:lnTo>
                  <a:lnTo>
                    <a:pt x="861" y="3584"/>
                  </a:lnTo>
                  <a:lnTo>
                    <a:pt x="861" y="3585"/>
                  </a:lnTo>
                  <a:lnTo>
                    <a:pt x="816" y="3587"/>
                  </a:lnTo>
                  <a:lnTo>
                    <a:pt x="861" y="3588"/>
                  </a:lnTo>
                  <a:lnTo>
                    <a:pt x="861" y="3589"/>
                  </a:lnTo>
                  <a:lnTo>
                    <a:pt x="861" y="3592"/>
                  </a:lnTo>
                  <a:lnTo>
                    <a:pt x="861" y="3593"/>
                  </a:lnTo>
                  <a:lnTo>
                    <a:pt x="906" y="3594"/>
                  </a:lnTo>
                  <a:lnTo>
                    <a:pt x="861" y="3596"/>
                  </a:lnTo>
                  <a:lnTo>
                    <a:pt x="861" y="3597"/>
                  </a:lnTo>
                  <a:lnTo>
                    <a:pt x="816" y="3598"/>
                  </a:lnTo>
                  <a:lnTo>
                    <a:pt x="816" y="3600"/>
                  </a:lnTo>
                  <a:lnTo>
                    <a:pt x="861" y="3601"/>
                  </a:lnTo>
                  <a:lnTo>
                    <a:pt x="861" y="3602"/>
                  </a:lnTo>
                  <a:lnTo>
                    <a:pt x="816" y="3604"/>
                  </a:lnTo>
                  <a:lnTo>
                    <a:pt x="770" y="3605"/>
                  </a:lnTo>
                  <a:lnTo>
                    <a:pt x="861" y="3606"/>
                  </a:lnTo>
                  <a:lnTo>
                    <a:pt x="906" y="3608"/>
                  </a:lnTo>
                  <a:lnTo>
                    <a:pt x="906" y="3609"/>
                  </a:lnTo>
                  <a:lnTo>
                    <a:pt x="816" y="3611"/>
                  </a:lnTo>
                  <a:lnTo>
                    <a:pt x="816" y="3612"/>
                  </a:lnTo>
                  <a:lnTo>
                    <a:pt x="861" y="3613"/>
                  </a:lnTo>
                  <a:lnTo>
                    <a:pt x="816" y="3616"/>
                  </a:lnTo>
                  <a:lnTo>
                    <a:pt x="816" y="3617"/>
                  </a:lnTo>
                  <a:lnTo>
                    <a:pt x="861" y="3618"/>
                  </a:lnTo>
                  <a:lnTo>
                    <a:pt x="906" y="3620"/>
                  </a:lnTo>
                  <a:lnTo>
                    <a:pt x="816" y="3621"/>
                  </a:lnTo>
                  <a:lnTo>
                    <a:pt x="861" y="3622"/>
                  </a:lnTo>
                  <a:lnTo>
                    <a:pt x="906" y="3624"/>
                  </a:lnTo>
                  <a:lnTo>
                    <a:pt x="861" y="3625"/>
                  </a:lnTo>
                  <a:lnTo>
                    <a:pt x="816" y="3626"/>
                  </a:lnTo>
                  <a:lnTo>
                    <a:pt x="861" y="3628"/>
                  </a:lnTo>
                  <a:lnTo>
                    <a:pt x="906" y="3629"/>
                  </a:lnTo>
                  <a:lnTo>
                    <a:pt x="861" y="3630"/>
                  </a:lnTo>
                  <a:lnTo>
                    <a:pt x="770" y="3632"/>
                  </a:lnTo>
                  <a:lnTo>
                    <a:pt x="861" y="3633"/>
                  </a:lnTo>
                  <a:lnTo>
                    <a:pt x="906" y="3634"/>
                  </a:lnTo>
                  <a:lnTo>
                    <a:pt x="906" y="3636"/>
                  </a:lnTo>
                  <a:lnTo>
                    <a:pt x="906" y="3637"/>
                  </a:lnTo>
                  <a:lnTo>
                    <a:pt x="861" y="3640"/>
                  </a:lnTo>
                  <a:lnTo>
                    <a:pt x="952" y="3641"/>
                  </a:lnTo>
                  <a:lnTo>
                    <a:pt x="906" y="3642"/>
                  </a:lnTo>
                  <a:lnTo>
                    <a:pt x="861" y="3644"/>
                  </a:lnTo>
                  <a:lnTo>
                    <a:pt x="906" y="3645"/>
                  </a:lnTo>
                  <a:lnTo>
                    <a:pt x="906" y="3646"/>
                  </a:lnTo>
                  <a:lnTo>
                    <a:pt x="816" y="3648"/>
                  </a:lnTo>
                  <a:lnTo>
                    <a:pt x="906" y="3649"/>
                  </a:lnTo>
                  <a:lnTo>
                    <a:pt x="906" y="3650"/>
                  </a:lnTo>
                  <a:lnTo>
                    <a:pt x="816" y="3652"/>
                  </a:lnTo>
                  <a:lnTo>
                    <a:pt x="906" y="3653"/>
                  </a:lnTo>
                  <a:lnTo>
                    <a:pt x="861" y="3654"/>
                  </a:lnTo>
                  <a:lnTo>
                    <a:pt x="906" y="3656"/>
                  </a:lnTo>
                  <a:lnTo>
                    <a:pt x="906" y="3657"/>
                  </a:lnTo>
                  <a:lnTo>
                    <a:pt x="906" y="3658"/>
                  </a:lnTo>
                  <a:lnTo>
                    <a:pt x="861" y="3660"/>
                  </a:lnTo>
                  <a:lnTo>
                    <a:pt x="861" y="3661"/>
                  </a:lnTo>
                  <a:lnTo>
                    <a:pt x="906" y="3662"/>
                  </a:lnTo>
                  <a:lnTo>
                    <a:pt x="906" y="3665"/>
                  </a:lnTo>
                  <a:lnTo>
                    <a:pt x="906" y="3666"/>
                  </a:lnTo>
                  <a:lnTo>
                    <a:pt x="906" y="3667"/>
                  </a:lnTo>
                  <a:lnTo>
                    <a:pt x="906" y="3669"/>
                  </a:lnTo>
                  <a:lnTo>
                    <a:pt x="952" y="3670"/>
                  </a:lnTo>
                  <a:lnTo>
                    <a:pt x="816" y="3672"/>
                  </a:lnTo>
                  <a:lnTo>
                    <a:pt x="816" y="3673"/>
                  </a:lnTo>
                  <a:lnTo>
                    <a:pt x="861" y="3674"/>
                  </a:lnTo>
                  <a:lnTo>
                    <a:pt x="861" y="3676"/>
                  </a:lnTo>
                  <a:lnTo>
                    <a:pt x="816" y="3677"/>
                  </a:lnTo>
                  <a:lnTo>
                    <a:pt x="861" y="3678"/>
                  </a:lnTo>
                  <a:lnTo>
                    <a:pt x="861" y="3680"/>
                  </a:lnTo>
                  <a:lnTo>
                    <a:pt x="816" y="3681"/>
                  </a:lnTo>
                  <a:lnTo>
                    <a:pt x="861" y="3682"/>
                  </a:lnTo>
                  <a:lnTo>
                    <a:pt x="906" y="3684"/>
                  </a:lnTo>
                  <a:lnTo>
                    <a:pt x="816" y="3685"/>
                  </a:lnTo>
                  <a:lnTo>
                    <a:pt x="906" y="3686"/>
                  </a:lnTo>
                  <a:lnTo>
                    <a:pt x="906" y="3689"/>
                  </a:lnTo>
                  <a:lnTo>
                    <a:pt x="861" y="3690"/>
                  </a:lnTo>
                  <a:lnTo>
                    <a:pt x="861" y="3691"/>
                  </a:lnTo>
                  <a:lnTo>
                    <a:pt x="816" y="3693"/>
                  </a:lnTo>
                  <a:lnTo>
                    <a:pt x="861" y="3694"/>
                  </a:lnTo>
                  <a:lnTo>
                    <a:pt x="861" y="3695"/>
                  </a:lnTo>
                  <a:lnTo>
                    <a:pt x="861" y="3697"/>
                  </a:lnTo>
                  <a:lnTo>
                    <a:pt x="861" y="3698"/>
                  </a:lnTo>
                  <a:lnTo>
                    <a:pt x="816" y="3700"/>
                  </a:lnTo>
                  <a:lnTo>
                    <a:pt x="861" y="3701"/>
                  </a:lnTo>
                  <a:lnTo>
                    <a:pt x="861" y="3702"/>
                  </a:lnTo>
                  <a:lnTo>
                    <a:pt x="816" y="3704"/>
                  </a:lnTo>
                  <a:lnTo>
                    <a:pt x="770" y="3705"/>
                  </a:lnTo>
                  <a:lnTo>
                    <a:pt x="861" y="3706"/>
                  </a:lnTo>
                  <a:lnTo>
                    <a:pt x="906" y="3708"/>
                  </a:lnTo>
                  <a:lnTo>
                    <a:pt x="861" y="3709"/>
                  </a:lnTo>
                  <a:lnTo>
                    <a:pt x="906" y="3710"/>
                  </a:lnTo>
                  <a:lnTo>
                    <a:pt x="906" y="3713"/>
                  </a:lnTo>
                  <a:lnTo>
                    <a:pt x="816" y="3714"/>
                  </a:lnTo>
                  <a:lnTo>
                    <a:pt x="861" y="3715"/>
                  </a:lnTo>
                  <a:lnTo>
                    <a:pt x="906" y="3717"/>
                  </a:lnTo>
                  <a:lnTo>
                    <a:pt x="906" y="3718"/>
                  </a:lnTo>
                  <a:lnTo>
                    <a:pt x="861" y="3719"/>
                  </a:lnTo>
                  <a:lnTo>
                    <a:pt x="861" y="3721"/>
                  </a:lnTo>
                  <a:lnTo>
                    <a:pt x="906" y="3722"/>
                  </a:lnTo>
                  <a:lnTo>
                    <a:pt x="861" y="3723"/>
                  </a:lnTo>
                  <a:lnTo>
                    <a:pt x="861" y="3725"/>
                  </a:lnTo>
                  <a:lnTo>
                    <a:pt x="952" y="3726"/>
                  </a:lnTo>
                  <a:lnTo>
                    <a:pt x="861" y="3727"/>
                  </a:lnTo>
                  <a:lnTo>
                    <a:pt x="816" y="3729"/>
                  </a:lnTo>
                  <a:lnTo>
                    <a:pt x="861" y="3730"/>
                  </a:lnTo>
                  <a:lnTo>
                    <a:pt x="906" y="3732"/>
                  </a:lnTo>
                  <a:lnTo>
                    <a:pt x="861" y="3733"/>
                  </a:lnTo>
                  <a:lnTo>
                    <a:pt x="861" y="3734"/>
                  </a:lnTo>
                  <a:lnTo>
                    <a:pt x="906" y="3737"/>
                  </a:lnTo>
                  <a:lnTo>
                    <a:pt x="906" y="3738"/>
                  </a:lnTo>
                  <a:lnTo>
                    <a:pt x="816" y="3739"/>
                  </a:lnTo>
                  <a:lnTo>
                    <a:pt x="816" y="3741"/>
                  </a:lnTo>
                  <a:lnTo>
                    <a:pt x="861" y="3742"/>
                  </a:lnTo>
                  <a:lnTo>
                    <a:pt x="906" y="3743"/>
                  </a:lnTo>
                  <a:lnTo>
                    <a:pt x="816" y="3745"/>
                  </a:lnTo>
                  <a:lnTo>
                    <a:pt x="816" y="3746"/>
                  </a:lnTo>
                  <a:lnTo>
                    <a:pt x="816" y="3747"/>
                  </a:lnTo>
                  <a:lnTo>
                    <a:pt x="906" y="3749"/>
                  </a:lnTo>
                  <a:lnTo>
                    <a:pt x="861" y="3750"/>
                  </a:lnTo>
                  <a:lnTo>
                    <a:pt x="816" y="3751"/>
                  </a:lnTo>
                  <a:lnTo>
                    <a:pt x="906" y="3753"/>
                  </a:lnTo>
                  <a:lnTo>
                    <a:pt x="861" y="3754"/>
                  </a:lnTo>
                  <a:lnTo>
                    <a:pt x="861" y="3755"/>
                  </a:lnTo>
                  <a:lnTo>
                    <a:pt x="816" y="3757"/>
                  </a:lnTo>
                  <a:lnTo>
                    <a:pt x="952" y="3758"/>
                  </a:lnTo>
                  <a:lnTo>
                    <a:pt x="906" y="3760"/>
                  </a:lnTo>
                  <a:lnTo>
                    <a:pt x="816" y="3762"/>
                  </a:lnTo>
                  <a:lnTo>
                    <a:pt x="770" y="3763"/>
                  </a:lnTo>
                  <a:lnTo>
                    <a:pt x="861" y="3765"/>
                  </a:lnTo>
                  <a:lnTo>
                    <a:pt x="861" y="3766"/>
                  </a:lnTo>
                  <a:lnTo>
                    <a:pt x="816" y="3767"/>
                  </a:lnTo>
                  <a:lnTo>
                    <a:pt x="770" y="3769"/>
                  </a:lnTo>
                  <a:lnTo>
                    <a:pt x="770" y="3770"/>
                  </a:lnTo>
                  <a:lnTo>
                    <a:pt x="816" y="3771"/>
                  </a:lnTo>
                  <a:lnTo>
                    <a:pt x="816" y="3773"/>
                  </a:lnTo>
                  <a:lnTo>
                    <a:pt x="816" y="3774"/>
                  </a:lnTo>
                  <a:lnTo>
                    <a:pt x="770" y="3775"/>
                  </a:lnTo>
                  <a:lnTo>
                    <a:pt x="816" y="3777"/>
                  </a:lnTo>
                  <a:lnTo>
                    <a:pt x="770" y="3778"/>
                  </a:lnTo>
                  <a:lnTo>
                    <a:pt x="816" y="3779"/>
                  </a:lnTo>
                  <a:lnTo>
                    <a:pt x="770" y="3781"/>
                  </a:lnTo>
                  <a:lnTo>
                    <a:pt x="816" y="3782"/>
                  </a:lnTo>
                  <a:lnTo>
                    <a:pt x="816" y="3784"/>
                  </a:lnTo>
                  <a:lnTo>
                    <a:pt x="861" y="3786"/>
                  </a:lnTo>
                  <a:lnTo>
                    <a:pt x="861" y="3787"/>
                  </a:lnTo>
                  <a:lnTo>
                    <a:pt x="816" y="3788"/>
                  </a:lnTo>
                  <a:lnTo>
                    <a:pt x="770" y="3790"/>
                  </a:lnTo>
                  <a:lnTo>
                    <a:pt x="816" y="3791"/>
                  </a:lnTo>
                  <a:lnTo>
                    <a:pt x="816" y="3793"/>
                  </a:lnTo>
                  <a:lnTo>
                    <a:pt x="816" y="3794"/>
                  </a:lnTo>
                  <a:lnTo>
                    <a:pt x="816" y="3795"/>
                  </a:lnTo>
                  <a:lnTo>
                    <a:pt x="816" y="3797"/>
                  </a:lnTo>
                  <a:lnTo>
                    <a:pt x="816" y="3798"/>
                  </a:lnTo>
                  <a:lnTo>
                    <a:pt x="816" y="3799"/>
                  </a:lnTo>
                  <a:lnTo>
                    <a:pt x="816" y="3801"/>
                  </a:lnTo>
                  <a:lnTo>
                    <a:pt x="861" y="3802"/>
                  </a:lnTo>
                  <a:lnTo>
                    <a:pt x="861" y="3803"/>
                  </a:lnTo>
                  <a:lnTo>
                    <a:pt x="816" y="3805"/>
                  </a:lnTo>
                  <a:lnTo>
                    <a:pt x="816" y="3806"/>
                  </a:lnTo>
                  <a:lnTo>
                    <a:pt x="906" y="3808"/>
                  </a:lnTo>
                  <a:lnTo>
                    <a:pt x="861" y="3810"/>
                  </a:lnTo>
                  <a:lnTo>
                    <a:pt x="816" y="3811"/>
                  </a:lnTo>
                  <a:lnTo>
                    <a:pt x="770" y="3812"/>
                  </a:lnTo>
                  <a:lnTo>
                    <a:pt x="861" y="3814"/>
                  </a:lnTo>
                  <a:lnTo>
                    <a:pt x="816" y="3815"/>
                  </a:lnTo>
                  <a:lnTo>
                    <a:pt x="816" y="3816"/>
                  </a:lnTo>
                  <a:lnTo>
                    <a:pt x="816" y="3818"/>
                  </a:lnTo>
                  <a:lnTo>
                    <a:pt x="816" y="3819"/>
                  </a:lnTo>
                  <a:lnTo>
                    <a:pt x="861" y="3820"/>
                  </a:lnTo>
                  <a:lnTo>
                    <a:pt x="861" y="3822"/>
                  </a:lnTo>
                  <a:lnTo>
                    <a:pt x="861" y="3823"/>
                  </a:lnTo>
                  <a:lnTo>
                    <a:pt x="906" y="3825"/>
                  </a:lnTo>
                  <a:lnTo>
                    <a:pt x="816" y="3826"/>
                  </a:lnTo>
                  <a:lnTo>
                    <a:pt x="861" y="3827"/>
                  </a:lnTo>
                  <a:lnTo>
                    <a:pt x="861" y="3829"/>
                  </a:lnTo>
                  <a:lnTo>
                    <a:pt x="816" y="3830"/>
                  </a:lnTo>
                  <a:lnTo>
                    <a:pt x="861" y="3831"/>
                  </a:lnTo>
                  <a:lnTo>
                    <a:pt x="861" y="3834"/>
                  </a:lnTo>
                  <a:lnTo>
                    <a:pt x="861" y="3835"/>
                  </a:lnTo>
                  <a:lnTo>
                    <a:pt x="770" y="3836"/>
                  </a:lnTo>
                  <a:lnTo>
                    <a:pt x="906" y="3838"/>
                  </a:lnTo>
                  <a:lnTo>
                    <a:pt x="861" y="3839"/>
                  </a:lnTo>
                  <a:lnTo>
                    <a:pt x="861" y="3840"/>
                  </a:lnTo>
                  <a:lnTo>
                    <a:pt x="861" y="3842"/>
                  </a:lnTo>
                  <a:lnTo>
                    <a:pt x="816" y="3843"/>
                  </a:lnTo>
                  <a:lnTo>
                    <a:pt x="861" y="3844"/>
                  </a:lnTo>
                  <a:lnTo>
                    <a:pt x="816" y="3846"/>
                  </a:lnTo>
                  <a:lnTo>
                    <a:pt x="816" y="3847"/>
                  </a:lnTo>
                  <a:lnTo>
                    <a:pt x="861" y="3848"/>
                  </a:lnTo>
                  <a:lnTo>
                    <a:pt x="861" y="3850"/>
                  </a:lnTo>
                  <a:lnTo>
                    <a:pt x="861" y="3851"/>
                  </a:lnTo>
                  <a:lnTo>
                    <a:pt x="861" y="3852"/>
                  </a:lnTo>
                  <a:lnTo>
                    <a:pt x="861" y="3854"/>
                  </a:lnTo>
                  <a:lnTo>
                    <a:pt x="861" y="3855"/>
                  </a:lnTo>
                  <a:lnTo>
                    <a:pt x="816" y="3858"/>
                  </a:lnTo>
                  <a:lnTo>
                    <a:pt x="816" y="3859"/>
                  </a:lnTo>
                  <a:lnTo>
                    <a:pt x="816" y="3860"/>
                  </a:lnTo>
                  <a:lnTo>
                    <a:pt x="861" y="3862"/>
                  </a:lnTo>
                  <a:lnTo>
                    <a:pt x="861" y="3863"/>
                  </a:lnTo>
                  <a:lnTo>
                    <a:pt x="861" y="3864"/>
                  </a:lnTo>
                  <a:lnTo>
                    <a:pt x="906" y="3866"/>
                  </a:lnTo>
                  <a:lnTo>
                    <a:pt x="906" y="3867"/>
                  </a:lnTo>
                  <a:lnTo>
                    <a:pt x="816" y="3868"/>
                  </a:lnTo>
                  <a:lnTo>
                    <a:pt x="770" y="3870"/>
                  </a:lnTo>
                  <a:lnTo>
                    <a:pt x="906" y="3871"/>
                  </a:lnTo>
                  <a:lnTo>
                    <a:pt x="861" y="3872"/>
                  </a:lnTo>
                  <a:lnTo>
                    <a:pt x="816" y="3874"/>
                  </a:lnTo>
                  <a:lnTo>
                    <a:pt x="816" y="3875"/>
                  </a:lnTo>
                  <a:lnTo>
                    <a:pt x="816" y="3876"/>
                  </a:lnTo>
                  <a:lnTo>
                    <a:pt x="816" y="3878"/>
                  </a:lnTo>
                  <a:lnTo>
                    <a:pt x="861" y="3879"/>
                  </a:lnTo>
                  <a:lnTo>
                    <a:pt x="816" y="3881"/>
                  </a:lnTo>
                  <a:lnTo>
                    <a:pt x="906" y="3883"/>
                  </a:lnTo>
                  <a:lnTo>
                    <a:pt x="816" y="3884"/>
                  </a:lnTo>
                  <a:lnTo>
                    <a:pt x="816" y="3886"/>
                  </a:lnTo>
                  <a:lnTo>
                    <a:pt x="861" y="3887"/>
                  </a:lnTo>
                  <a:lnTo>
                    <a:pt x="816" y="3888"/>
                  </a:lnTo>
                  <a:lnTo>
                    <a:pt x="816" y="3890"/>
                  </a:lnTo>
                  <a:lnTo>
                    <a:pt x="861" y="3891"/>
                  </a:lnTo>
                  <a:lnTo>
                    <a:pt x="861" y="3892"/>
                  </a:lnTo>
                  <a:lnTo>
                    <a:pt x="816" y="3894"/>
                  </a:lnTo>
                  <a:lnTo>
                    <a:pt x="861" y="3895"/>
                  </a:lnTo>
                  <a:lnTo>
                    <a:pt x="816" y="3896"/>
                  </a:lnTo>
                  <a:lnTo>
                    <a:pt x="816" y="3898"/>
                  </a:lnTo>
                  <a:lnTo>
                    <a:pt x="861" y="3899"/>
                  </a:lnTo>
                  <a:lnTo>
                    <a:pt x="861" y="3900"/>
                  </a:lnTo>
                  <a:lnTo>
                    <a:pt x="861" y="3902"/>
                  </a:lnTo>
                  <a:lnTo>
                    <a:pt x="861" y="3903"/>
                  </a:lnTo>
                  <a:lnTo>
                    <a:pt x="861" y="3905"/>
                  </a:lnTo>
                  <a:lnTo>
                    <a:pt x="861" y="3907"/>
                  </a:lnTo>
                  <a:lnTo>
                    <a:pt x="861" y="3908"/>
                  </a:lnTo>
                  <a:lnTo>
                    <a:pt x="861" y="3909"/>
                  </a:lnTo>
                  <a:lnTo>
                    <a:pt x="861" y="3911"/>
                  </a:lnTo>
                  <a:lnTo>
                    <a:pt x="816" y="3912"/>
                  </a:lnTo>
                  <a:lnTo>
                    <a:pt x="906" y="3913"/>
                  </a:lnTo>
                  <a:lnTo>
                    <a:pt x="861" y="3915"/>
                  </a:lnTo>
                  <a:lnTo>
                    <a:pt x="861" y="3916"/>
                  </a:lnTo>
                  <a:lnTo>
                    <a:pt x="861" y="3918"/>
                  </a:lnTo>
                  <a:lnTo>
                    <a:pt x="861" y="3919"/>
                  </a:lnTo>
                  <a:lnTo>
                    <a:pt x="861" y="3920"/>
                  </a:lnTo>
                  <a:lnTo>
                    <a:pt x="906" y="3922"/>
                  </a:lnTo>
                  <a:lnTo>
                    <a:pt x="816" y="3923"/>
                  </a:lnTo>
                  <a:lnTo>
                    <a:pt x="816" y="3924"/>
                  </a:lnTo>
                  <a:lnTo>
                    <a:pt x="816" y="3926"/>
                  </a:lnTo>
                  <a:lnTo>
                    <a:pt x="906" y="3927"/>
                  </a:lnTo>
                  <a:lnTo>
                    <a:pt x="861" y="3929"/>
                  </a:lnTo>
                  <a:lnTo>
                    <a:pt x="861" y="3931"/>
                  </a:lnTo>
                  <a:lnTo>
                    <a:pt x="861" y="3932"/>
                  </a:lnTo>
                  <a:lnTo>
                    <a:pt x="861" y="3933"/>
                  </a:lnTo>
                  <a:lnTo>
                    <a:pt x="906" y="3935"/>
                  </a:lnTo>
                  <a:lnTo>
                    <a:pt x="906" y="3936"/>
                  </a:lnTo>
                  <a:lnTo>
                    <a:pt x="861" y="3937"/>
                  </a:lnTo>
                  <a:lnTo>
                    <a:pt x="770" y="3939"/>
                  </a:lnTo>
                  <a:lnTo>
                    <a:pt x="906" y="3940"/>
                  </a:lnTo>
                  <a:lnTo>
                    <a:pt x="861" y="3941"/>
                  </a:lnTo>
                  <a:lnTo>
                    <a:pt x="816" y="3943"/>
                  </a:lnTo>
                  <a:lnTo>
                    <a:pt x="906" y="3944"/>
                  </a:lnTo>
                  <a:lnTo>
                    <a:pt x="861" y="3946"/>
                  </a:lnTo>
                  <a:lnTo>
                    <a:pt x="906" y="3947"/>
                  </a:lnTo>
                  <a:lnTo>
                    <a:pt x="906" y="3948"/>
                  </a:lnTo>
                  <a:lnTo>
                    <a:pt x="861" y="3950"/>
                  </a:lnTo>
                  <a:lnTo>
                    <a:pt x="861" y="3951"/>
                  </a:lnTo>
                  <a:lnTo>
                    <a:pt x="861" y="3953"/>
                  </a:lnTo>
                  <a:lnTo>
                    <a:pt x="861" y="3955"/>
                  </a:lnTo>
                  <a:lnTo>
                    <a:pt x="861" y="3956"/>
                  </a:lnTo>
                  <a:lnTo>
                    <a:pt x="861" y="3957"/>
                  </a:lnTo>
                  <a:lnTo>
                    <a:pt x="861" y="3959"/>
                  </a:lnTo>
                  <a:lnTo>
                    <a:pt x="861" y="3960"/>
                  </a:lnTo>
                  <a:lnTo>
                    <a:pt x="861" y="3961"/>
                  </a:lnTo>
                  <a:lnTo>
                    <a:pt x="861" y="3963"/>
                  </a:lnTo>
                  <a:lnTo>
                    <a:pt x="906" y="3964"/>
                  </a:lnTo>
                  <a:lnTo>
                    <a:pt x="906" y="3965"/>
                  </a:lnTo>
                  <a:lnTo>
                    <a:pt x="861" y="3967"/>
                  </a:lnTo>
                  <a:lnTo>
                    <a:pt x="906" y="3968"/>
                  </a:lnTo>
                  <a:lnTo>
                    <a:pt x="861" y="3969"/>
                  </a:lnTo>
                  <a:lnTo>
                    <a:pt x="952" y="3971"/>
                  </a:lnTo>
                  <a:lnTo>
                    <a:pt x="906" y="3972"/>
                  </a:lnTo>
                  <a:lnTo>
                    <a:pt x="861" y="3973"/>
                  </a:lnTo>
                  <a:lnTo>
                    <a:pt x="770" y="3975"/>
                  </a:lnTo>
                  <a:lnTo>
                    <a:pt x="906" y="3977"/>
                  </a:lnTo>
                  <a:lnTo>
                    <a:pt x="952" y="3979"/>
                  </a:lnTo>
                  <a:lnTo>
                    <a:pt x="861" y="3980"/>
                  </a:lnTo>
                  <a:lnTo>
                    <a:pt x="816" y="3981"/>
                  </a:lnTo>
                  <a:lnTo>
                    <a:pt x="952" y="3983"/>
                  </a:lnTo>
                  <a:lnTo>
                    <a:pt x="906" y="3984"/>
                  </a:lnTo>
                  <a:lnTo>
                    <a:pt x="816" y="3985"/>
                  </a:lnTo>
                  <a:lnTo>
                    <a:pt x="816" y="3987"/>
                  </a:lnTo>
                  <a:lnTo>
                    <a:pt x="906" y="3988"/>
                  </a:lnTo>
                  <a:lnTo>
                    <a:pt x="861" y="3989"/>
                  </a:lnTo>
                  <a:lnTo>
                    <a:pt x="816" y="3991"/>
                  </a:lnTo>
                  <a:lnTo>
                    <a:pt x="816" y="3992"/>
                  </a:lnTo>
                  <a:lnTo>
                    <a:pt x="861" y="3993"/>
                  </a:lnTo>
                  <a:lnTo>
                    <a:pt x="906" y="3995"/>
                  </a:lnTo>
                  <a:lnTo>
                    <a:pt x="906" y="3996"/>
                  </a:lnTo>
                  <a:lnTo>
                    <a:pt x="861" y="3997"/>
                  </a:lnTo>
                  <a:lnTo>
                    <a:pt x="861" y="3999"/>
                  </a:lnTo>
                  <a:lnTo>
                    <a:pt x="861" y="4001"/>
                  </a:lnTo>
                  <a:lnTo>
                    <a:pt x="861" y="4002"/>
                  </a:lnTo>
                  <a:lnTo>
                    <a:pt x="861" y="4004"/>
                  </a:lnTo>
                  <a:lnTo>
                    <a:pt x="861" y="4005"/>
                  </a:lnTo>
                  <a:lnTo>
                    <a:pt x="861" y="4006"/>
                  </a:lnTo>
                  <a:lnTo>
                    <a:pt x="861" y="4008"/>
                  </a:lnTo>
                  <a:lnTo>
                    <a:pt x="906" y="4009"/>
                  </a:lnTo>
                  <a:lnTo>
                    <a:pt x="861" y="4011"/>
                  </a:lnTo>
                  <a:lnTo>
                    <a:pt x="861" y="4012"/>
                  </a:lnTo>
                  <a:lnTo>
                    <a:pt x="816" y="4013"/>
                  </a:lnTo>
                  <a:lnTo>
                    <a:pt x="906" y="4015"/>
                  </a:lnTo>
                  <a:lnTo>
                    <a:pt x="816" y="4016"/>
                  </a:lnTo>
                  <a:lnTo>
                    <a:pt x="861" y="4017"/>
                  </a:lnTo>
                  <a:lnTo>
                    <a:pt x="906" y="4019"/>
                  </a:lnTo>
                  <a:lnTo>
                    <a:pt x="906" y="4020"/>
                  </a:lnTo>
                  <a:lnTo>
                    <a:pt x="861" y="4021"/>
                  </a:lnTo>
                  <a:lnTo>
                    <a:pt x="816" y="4023"/>
                  </a:lnTo>
                  <a:lnTo>
                    <a:pt x="861" y="4025"/>
                  </a:lnTo>
                  <a:lnTo>
                    <a:pt x="906" y="4026"/>
                  </a:lnTo>
                  <a:lnTo>
                    <a:pt x="861" y="4028"/>
                  </a:lnTo>
                  <a:lnTo>
                    <a:pt x="861" y="4029"/>
                  </a:lnTo>
                  <a:lnTo>
                    <a:pt x="816" y="4030"/>
                  </a:lnTo>
                  <a:lnTo>
                    <a:pt x="906" y="4032"/>
                  </a:lnTo>
                  <a:lnTo>
                    <a:pt x="906" y="4033"/>
                  </a:lnTo>
                  <a:lnTo>
                    <a:pt x="861" y="4034"/>
                  </a:lnTo>
                  <a:lnTo>
                    <a:pt x="906" y="4036"/>
                  </a:lnTo>
                  <a:lnTo>
                    <a:pt x="906" y="4037"/>
                  </a:lnTo>
                  <a:lnTo>
                    <a:pt x="861" y="4039"/>
                  </a:lnTo>
                  <a:lnTo>
                    <a:pt x="906" y="4040"/>
                  </a:lnTo>
                  <a:lnTo>
                    <a:pt x="816" y="4041"/>
                  </a:lnTo>
                  <a:lnTo>
                    <a:pt x="906" y="4043"/>
                  </a:lnTo>
                  <a:lnTo>
                    <a:pt x="906" y="4044"/>
                  </a:lnTo>
                  <a:lnTo>
                    <a:pt x="770" y="4045"/>
                  </a:lnTo>
                  <a:lnTo>
                    <a:pt x="906" y="4047"/>
                  </a:lnTo>
                  <a:lnTo>
                    <a:pt x="861" y="4049"/>
                  </a:lnTo>
                  <a:lnTo>
                    <a:pt x="906" y="4050"/>
                  </a:lnTo>
                  <a:lnTo>
                    <a:pt x="861" y="4052"/>
                  </a:lnTo>
                  <a:lnTo>
                    <a:pt x="861" y="4053"/>
                  </a:lnTo>
                  <a:lnTo>
                    <a:pt x="861" y="4054"/>
                  </a:lnTo>
                  <a:lnTo>
                    <a:pt x="906" y="4056"/>
                  </a:lnTo>
                  <a:lnTo>
                    <a:pt x="816" y="4057"/>
                  </a:lnTo>
                  <a:lnTo>
                    <a:pt x="906" y="4058"/>
                  </a:lnTo>
                  <a:lnTo>
                    <a:pt x="861" y="4060"/>
                  </a:lnTo>
                  <a:lnTo>
                    <a:pt x="906" y="4061"/>
                  </a:lnTo>
                  <a:lnTo>
                    <a:pt x="816" y="4062"/>
                  </a:lnTo>
                  <a:lnTo>
                    <a:pt x="816" y="4064"/>
                  </a:lnTo>
                  <a:lnTo>
                    <a:pt x="861" y="4065"/>
                  </a:lnTo>
                  <a:lnTo>
                    <a:pt x="861" y="4066"/>
                  </a:lnTo>
                  <a:lnTo>
                    <a:pt x="816" y="4068"/>
                  </a:lnTo>
                  <a:lnTo>
                    <a:pt x="906" y="4069"/>
                  </a:lnTo>
                  <a:lnTo>
                    <a:pt x="816" y="4071"/>
                  </a:lnTo>
                  <a:lnTo>
                    <a:pt x="906" y="4073"/>
                  </a:lnTo>
                  <a:lnTo>
                    <a:pt x="906" y="4074"/>
                  </a:lnTo>
                  <a:lnTo>
                    <a:pt x="906" y="4076"/>
                  </a:lnTo>
                  <a:lnTo>
                    <a:pt x="861" y="4077"/>
                  </a:lnTo>
                  <a:lnTo>
                    <a:pt x="906" y="4078"/>
                  </a:lnTo>
                  <a:lnTo>
                    <a:pt x="816" y="4080"/>
                  </a:lnTo>
                  <a:lnTo>
                    <a:pt x="906" y="4081"/>
                  </a:lnTo>
                  <a:lnTo>
                    <a:pt x="861" y="4082"/>
                  </a:lnTo>
                  <a:lnTo>
                    <a:pt x="816" y="4084"/>
                  </a:lnTo>
                  <a:lnTo>
                    <a:pt x="952" y="4085"/>
                  </a:lnTo>
                  <a:lnTo>
                    <a:pt x="906" y="4086"/>
                  </a:lnTo>
                  <a:lnTo>
                    <a:pt x="861" y="4088"/>
                  </a:lnTo>
                  <a:lnTo>
                    <a:pt x="861" y="4089"/>
                  </a:lnTo>
                  <a:lnTo>
                    <a:pt x="906" y="4090"/>
                  </a:lnTo>
                  <a:lnTo>
                    <a:pt x="816" y="4092"/>
                  </a:lnTo>
                  <a:lnTo>
                    <a:pt x="952" y="4093"/>
                  </a:lnTo>
                  <a:lnTo>
                    <a:pt x="816" y="4094"/>
                  </a:lnTo>
                  <a:lnTo>
                    <a:pt x="906" y="4096"/>
                  </a:lnTo>
                  <a:lnTo>
                    <a:pt x="861" y="4098"/>
                  </a:lnTo>
                  <a:lnTo>
                    <a:pt x="952" y="4099"/>
                  </a:lnTo>
                  <a:lnTo>
                    <a:pt x="861" y="4101"/>
                  </a:lnTo>
                  <a:lnTo>
                    <a:pt x="906" y="4102"/>
                  </a:lnTo>
                  <a:lnTo>
                    <a:pt x="861" y="4104"/>
                  </a:lnTo>
                  <a:lnTo>
                    <a:pt x="952" y="4105"/>
                  </a:lnTo>
                  <a:lnTo>
                    <a:pt x="952" y="4106"/>
                  </a:lnTo>
                  <a:lnTo>
                    <a:pt x="861" y="4108"/>
                  </a:lnTo>
                  <a:lnTo>
                    <a:pt x="952" y="4109"/>
                  </a:lnTo>
                  <a:lnTo>
                    <a:pt x="861" y="4110"/>
                  </a:lnTo>
                  <a:lnTo>
                    <a:pt x="861" y="4112"/>
                  </a:lnTo>
                  <a:lnTo>
                    <a:pt x="861" y="4113"/>
                  </a:lnTo>
                  <a:lnTo>
                    <a:pt x="816" y="4114"/>
                  </a:lnTo>
                  <a:lnTo>
                    <a:pt x="816" y="4116"/>
                  </a:lnTo>
                  <a:lnTo>
                    <a:pt x="816" y="4117"/>
                  </a:lnTo>
                  <a:lnTo>
                    <a:pt x="770" y="4118"/>
                  </a:lnTo>
                  <a:lnTo>
                    <a:pt x="861" y="4120"/>
                  </a:lnTo>
                  <a:lnTo>
                    <a:pt x="816" y="4122"/>
                  </a:lnTo>
                  <a:lnTo>
                    <a:pt x="861" y="4123"/>
                  </a:lnTo>
                  <a:lnTo>
                    <a:pt x="861" y="4125"/>
                  </a:lnTo>
                  <a:lnTo>
                    <a:pt x="816" y="4126"/>
                  </a:lnTo>
                  <a:lnTo>
                    <a:pt x="816" y="4127"/>
                  </a:lnTo>
                  <a:lnTo>
                    <a:pt x="861" y="4129"/>
                  </a:lnTo>
                  <a:lnTo>
                    <a:pt x="861" y="4130"/>
                  </a:lnTo>
                  <a:lnTo>
                    <a:pt x="816" y="4132"/>
                  </a:lnTo>
                  <a:lnTo>
                    <a:pt x="816" y="4133"/>
                  </a:lnTo>
                  <a:lnTo>
                    <a:pt x="861" y="4134"/>
                  </a:lnTo>
                  <a:lnTo>
                    <a:pt x="861" y="4136"/>
                  </a:lnTo>
                  <a:lnTo>
                    <a:pt x="861" y="4137"/>
                  </a:lnTo>
                  <a:lnTo>
                    <a:pt x="861" y="4138"/>
                  </a:lnTo>
                  <a:lnTo>
                    <a:pt x="861" y="4140"/>
                  </a:lnTo>
                  <a:lnTo>
                    <a:pt x="816" y="4141"/>
                  </a:lnTo>
                  <a:lnTo>
                    <a:pt x="861" y="4142"/>
                  </a:lnTo>
                  <a:lnTo>
                    <a:pt x="861" y="4144"/>
                  </a:lnTo>
                  <a:lnTo>
                    <a:pt x="861" y="4146"/>
                  </a:lnTo>
                  <a:lnTo>
                    <a:pt x="861" y="4147"/>
                  </a:lnTo>
                  <a:lnTo>
                    <a:pt x="906" y="4149"/>
                  </a:lnTo>
                  <a:lnTo>
                    <a:pt x="861" y="4150"/>
                  </a:lnTo>
                  <a:lnTo>
                    <a:pt x="906" y="4151"/>
                  </a:lnTo>
                  <a:lnTo>
                    <a:pt x="861" y="4153"/>
                  </a:lnTo>
                  <a:lnTo>
                    <a:pt x="861" y="4154"/>
                  </a:lnTo>
                  <a:lnTo>
                    <a:pt x="861" y="4155"/>
                  </a:lnTo>
                  <a:lnTo>
                    <a:pt x="906" y="4157"/>
                  </a:lnTo>
                  <a:lnTo>
                    <a:pt x="861" y="4158"/>
                  </a:lnTo>
                  <a:lnTo>
                    <a:pt x="906" y="4159"/>
                  </a:lnTo>
                  <a:lnTo>
                    <a:pt x="861" y="4161"/>
                  </a:lnTo>
                  <a:lnTo>
                    <a:pt x="861" y="4162"/>
                  </a:lnTo>
                  <a:lnTo>
                    <a:pt x="861" y="4164"/>
                  </a:lnTo>
                  <a:lnTo>
                    <a:pt x="906" y="4165"/>
                  </a:lnTo>
                  <a:lnTo>
                    <a:pt x="906" y="4166"/>
                  </a:lnTo>
                  <a:lnTo>
                    <a:pt x="906" y="4168"/>
                  </a:lnTo>
                  <a:lnTo>
                    <a:pt x="816" y="4170"/>
                  </a:lnTo>
                  <a:lnTo>
                    <a:pt x="861" y="4171"/>
                  </a:lnTo>
                  <a:lnTo>
                    <a:pt x="906" y="4173"/>
                  </a:lnTo>
                  <a:lnTo>
                    <a:pt x="906" y="4174"/>
                  </a:lnTo>
                  <a:lnTo>
                    <a:pt x="906" y="4175"/>
                  </a:lnTo>
                  <a:lnTo>
                    <a:pt x="861" y="4177"/>
                  </a:lnTo>
                  <a:lnTo>
                    <a:pt x="861" y="4178"/>
                  </a:lnTo>
                  <a:lnTo>
                    <a:pt x="952" y="4179"/>
                  </a:lnTo>
                  <a:lnTo>
                    <a:pt x="906" y="4181"/>
                  </a:lnTo>
                  <a:lnTo>
                    <a:pt x="816" y="4182"/>
                  </a:lnTo>
                  <a:lnTo>
                    <a:pt x="861" y="4183"/>
                  </a:lnTo>
                  <a:lnTo>
                    <a:pt x="952" y="4185"/>
                  </a:lnTo>
                  <a:lnTo>
                    <a:pt x="906" y="4186"/>
                  </a:lnTo>
                  <a:lnTo>
                    <a:pt x="816" y="4187"/>
                  </a:lnTo>
                  <a:lnTo>
                    <a:pt x="906" y="4189"/>
                  </a:lnTo>
                  <a:lnTo>
                    <a:pt x="906" y="4190"/>
                  </a:lnTo>
                  <a:lnTo>
                    <a:pt x="861" y="4192"/>
                  </a:lnTo>
                  <a:lnTo>
                    <a:pt x="861" y="4194"/>
                  </a:lnTo>
                  <a:lnTo>
                    <a:pt x="906" y="4195"/>
                  </a:lnTo>
                  <a:lnTo>
                    <a:pt x="816" y="4197"/>
                  </a:lnTo>
                  <a:lnTo>
                    <a:pt x="861" y="4198"/>
                  </a:lnTo>
                  <a:lnTo>
                    <a:pt x="952" y="4199"/>
                  </a:lnTo>
                  <a:lnTo>
                    <a:pt x="861" y="4201"/>
                  </a:lnTo>
                  <a:lnTo>
                    <a:pt x="861" y="4202"/>
                  </a:lnTo>
                  <a:lnTo>
                    <a:pt x="906" y="4203"/>
                  </a:lnTo>
                  <a:lnTo>
                    <a:pt x="861" y="4205"/>
                  </a:lnTo>
                  <a:lnTo>
                    <a:pt x="861" y="4206"/>
                  </a:lnTo>
                  <a:lnTo>
                    <a:pt x="906" y="4207"/>
                  </a:lnTo>
                  <a:lnTo>
                    <a:pt x="906" y="4209"/>
                  </a:lnTo>
                  <a:lnTo>
                    <a:pt x="906" y="4210"/>
                  </a:lnTo>
                  <a:lnTo>
                    <a:pt x="861" y="4211"/>
                  </a:lnTo>
                  <a:lnTo>
                    <a:pt x="952" y="4213"/>
                  </a:lnTo>
                  <a:lnTo>
                    <a:pt x="906" y="4214"/>
                  </a:lnTo>
                  <a:lnTo>
                    <a:pt x="861" y="4215"/>
                  </a:lnTo>
                  <a:lnTo>
                    <a:pt x="952" y="4218"/>
                  </a:lnTo>
                  <a:lnTo>
                    <a:pt x="906" y="4219"/>
                  </a:lnTo>
                  <a:lnTo>
                    <a:pt x="861" y="4220"/>
                  </a:lnTo>
                  <a:lnTo>
                    <a:pt x="906" y="4222"/>
                  </a:lnTo>
                  <a:lnTo>
                    <a:pt x="861" y="4223"/>
                  </a:lnTo>
                  <a:lnTo>
                    <a:pt x="952" y="4225"/>
                  </a:lnTo>
                  <a:lnTo>
                    <a:pt x="906" y="4226"/>
                  </a:lnTo>
                  <a:lnTo>
                    <a:pt x="816" y="4227"/>
                  </a:lnTo>
                  <a:lnTo>
                    <a:pt x="997" y="4229"/>
                  </a:lnTo>
                  <a:lnTo>
                    <a:pt x="952" y="4230"/>
                  </a:lnTo>
                  <a:lnTo>
                    <a:pt x="861" y="4231"/>
                  </a:lnTo>
                  <a:lnTo>
                    <a:pt x="952" y="4233"/>
                  </a:lnTo>
                  <a:lnTo>
                    <a:pt x="906" y="4234"/>
                  </a:lnTo>
                  <a:lnTo>
                    <a:pt x="906" y="4235"/>
                  </a:lnTo>
                  <a:lnTo>
                    <a:pt x="952" y="4237"/>
                  </a:lnTo>
                  <a:lnTo>
                    <a:pt x="906" y="4238"/>
                  </a:lnTo>
                  <a:lnTo>
                    <a:pt x="906" y="4239"/>
                  </a:lnTo>
                  <a:lnTo>
                    <a:pt x="906" y="4242"/>
                  </a:lnTo>
                  <a:lnTo>
                    <a:pt x="906" y="4243"/>
                  </a:lnTo>
                  <a:lnTo>
                    <a:pt x="906" y="4244"/>
                  </a:lnTo>
                  <a:lnTo>
                    <a:pt x="906" y="4246"/>
                  </a:lnTo>
                  <a:lnTo>
                    <a:pt x="952" y="4247"/>
                  </a:lnTo>
                  <a:lnTo>
                    <a:pt x="906" y="4248"/>
                  </a:lnTo>
                  <a:lnTo>
                    <a:pt x="906" y="4250"/>
                  </a:lnTo>
                  <a:lnTo>
                    <a:pt x="861" y="4251"/>
                  </a:lnTo>
                  <a:lnTo>
                    <a:pt x="906" y="4252"/>
                  </a:lnTo>
                  <a:lnTo>
                    <a:pt x="861" y="4254"/>
                  </a:lnTo>
                  <a:lnTo>
                    <a:pt x="816" y="4255"/>
                  </a:lnTo>
                  <a:lnTo>
                    <a:pt x="816" y="4257"/>
                  </a:lnTo>
                  <a:lnTo>
                    <a:pt x="906" y="4258"/>
                  </a:lnTo>
                  <a:lnTo>
                    <a:pt x="906" y="425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74"/>
            <p:cNvSpPr>
              <a:spLocks noChangeAspect="1"/>
            </p:cNvSpPr>
            <p:nvPr/>
          </p:nvSpPr>
          <p:spPr bwMode="auto">
            <a:xfrm>
              <a:off x="2675" y="6716"/>
              <a:ext cx="1245" cy="1058"/>
            </a:xfrm>
            <a:custGeom>
              <a:avLst/>
              <a:gdLst>
                <a:gd name="T0" fmla="*/ 1 w 3340"/>
                <a:gd name="T1" fmla="*/ 0 h 4259"/>
                <a:gd name="T2" fmla="*/ 1 w 3340"/>
                <a:gd name="T3" fmla="*/ 0 h 4259"/>
                <a:gd name="T4" fmla="*/ 1 w 3340"/>
                <a:gd name="T5" fmla="*/ 0 h 4259"/>
                <a:gd name="T6" fmla="*/ 1 w 3340"/>
                <a:gd name="T7" fmla="*/ 0 h 4259"/>
                <a:gd name="T8" fmla="*/ 1 w 3340"/>
                <a:gd name="T9" fmla="*/ 0 h 4259"/>
                <a:gd name="T10" fmla="*/ 1 w 3340"/>
                <a:gd name="T11" fmla="*/ 0 h 4259"/>
                <a:gd name="T12" fmla="*/ 0 w 3340"/>
                <a:gd name="T13" fmla="*/ 0 h 4259"/>
                <a:gd name="T14" fmla="*/ 0 w 3340"/>
                <a:gd name="T15" fmla="*/ 0 h 4259"/>
                <a:gd name="T16" fmla="*/ 0 w 3340"/>
                <a:gd name="T17" fmla="*/ 0 h 4259"/>
                <a:gd name="T18" fmla="*/ 0 w 3340"/>
                <a:gd name="T19" fmla="*/ 0 h 4259"/>
                <a:gd name="T20" fmla="*/ 0 w 3340"/>
                <a:gd name="T21" fmla="*/ 0 h 4259"/>
                <a:gd name="T22" fmla="*/ 0 w 3340"/>
                <a:gd name="T23" fmla="*/ 0 h 4259"/>
                <a:gd name="T24" fmla="*/ 0 w 3340"/>
                <a:gd name="T25" fmla="*/ 0 h 4259"/>
                <a:gd name="T26" fmla="*/ 0 w 3340"/>
                <a:gd name="T27" fmla="*/ 0 h 4259"/>
                <a:gd name="T28" fmla="*/ 0 w 3340"/>
                <a:gd name="T29" fmla="*/ 0 h 4259"/>
                <a:gd name="T30" fmla="*/ 0 w 3340"/>
                <a:gd name="T31" fmla="*/ 0 h 4259"/>
                <a:gd name="T32" fmla="*/ 0 w 3340"/>
                <a:gd name="T33" fmla="*/ 0 h 4259"/>
                <a:gd name="T34" fmla="*/ 0 w 3340"/>
                <a:gd name="T35" fmla="*/ 0 h 4259"/>
                <a:gd name="T36" fmla="*/ 0 w 3340"/>
                <a:gd name="T37" fmla="*/ 0 h 4259"/>
                <a:gd name="T38" fmla="*/ 0 w 3340"/>
                <a:gd name="T39" fmla="*/ 0 h 4259"/>
                <a:gd name="T40" fmla="*/ 0 w 3340"/>
                <a:gd name="T41" fmla="*/ 0 h 4259"/>
                <a:gd name="T42" fmla="*/ 0 w 3340"/>
                <a:gd name="T43" fmla="*/ 0 h 4259"/>
                <a:gd name="T44" fmla="*/ 0 w 3340"/>
                <a:gd name="T45" fmla="*/ 0 h 4259"/>
                <a:gd name="T46" fmla="*/ 0 w 3340"/>
                <a:gd name="T47" fmla="*/ 0 h 4259"/>
                <a:gd name="T48" fmla="*/ 0 w 3340"/>
                <a:gd name="T49" fmla="*/ 0 h 4259"/>
                <a:gd name="T50" fmla="*/ 0 w 3340"/>
                <a:gd name="T51" fmla="*/ 0 h 4259"/>
                <a:gd name="T52" fmla="*/ 0 w 3340"/>
                <a:gd name="T53" fmla="*/ 0 h 4259"/>
                <a:gd name="T54" fmla="*/ 0 w 3340"/>
                <a:gd name="T55" fmla="*/ 0 h 4259"/>
                <a:gd name="T56" fmla="*/ 0 w 3340"/>
                <a:gd name="T57" fmla="*/ 0 h 4259"/>
                <a:gd name="T58" fmla="*/ 0 w 3340"/>
                <a:gd name="T59" fmla="*/ 0 h 4259"/>
                <a:gd name="T60" fmla="*/ 0 w 3340"/>
                <a:gd name="T61" fmla="*/ 0 h 4259"/>
                <a:gd name="T62" fmla="*/ 0 w 3340"/>
                <a:gd name="T63" fmla="*/ 0 h 4259"/>
                <a:gd name="T64" fmla="*/ 0 w 3340"/>
                <a:gd name="T65" fmla="*/ 0 h 4259"/>
                <a:gd name="T66" fmla="*/ 0 w 3340"/>
                <a:gd name="T67" fmla="*/ 0 h 4259"/>
                <a:gd name="T68" fmla="*/ 0 w 3340"/>
                <a:gd name="T69" fmla="*/ 0 h 4259"/>
                <a:gd name="T70" fmla="*/ 0 w 3340"/>
                <a:gd name="T71" fmla="*/ 0 h 4259"/>
                <a:gd name="T72" fmla="*/ 0 w 3340"/>
                <a:gd name="T73" fmla="*/ 0 h 4259"/>
                <a:gd name="T74" fmla="*/ 0 w 3340"/>
                <a:gd name="T75" fmla="*/ 0 h 4259"/>
                <a:gd name="T76" fmla="*/ 0 w 3340"/>
                <a:gd name="T77" fmla="*/ 0 h 4259"/>
                <a:gd name="T78" fmla="*/ 0 w 3340"/>
                <a:gd name="T79" fmla="*/ 0 h 4259"/>
                <a:gd name="T80" fmla="*/ 0 w 3340"/>
                <a:gd name="T81" fmla="*/ 0 h 4259"/>
                <a:gd name="T82" fmla="*/ 0 w 3340"/>
                <a:gd name="T83" fmla="*/ 0 h 4259"/>
                <a:gd name="T84" fmla="*/ 0 w 3340"/>
                <a:gd name="T85" fmla="*/ 0 h 4259"/>
                <a:gd name="T86" fmla="*/ 0 w 3340"/>
                <a:gd name="T87" fmla="*/ 0 h 4259"/>
                <a:gd name="T88" fmla="*/ 0 w 3340"/>
                <a:gd name="T89" fmla="*/ 0 h 4259"/>
                <a:gd name="T90" fmla="*/ 0 w 3340"/>
                <a:gd name="T91" fmla="*/ 0 h 4259"/>
                <a:gd name="T92" fmla="*/ 0 w 3340"/>
                <a:gd name="T93" fmla="*/ 0 h 4259"/>
                <a:gd name="T94" fmla="*/ 0 w 3340"/>
                <a:gd name="T95" fmla="*/ 0 h 4259"/>
                <a:gd name="T96" fmla="*/ 0 w 3340"/>
                <a:gd name="T97" fmla="*/ 0 h 4259"/>
                <a:gd name="T98" fmla="*/ 0 w 3340"/>
                <a:gd name="T99" fmla="*/ 0 h 42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40"/>
                <a:gd name="T151" fmla="*/ 0 h 4259"/>
                <a:gd name="T152" fmla="*/ 3340 w 3340"/>
                <a:gd name="T153" fmla="*/ 4259 h 42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40" h="4259">
                  <a:moveTo>
                    <a:pt x="3340" y="0"/>
                  </a:moveTo>
                  <a:lnTo>
                    <a:pt x="2766" y="2"/>
                  </a:lnTo>
                  <a:lnTo>
                    <a:pt x="2846" y="22"/>
                  </a:lnTo>
                  <a:lnTo>
                    <a:pt x="2881" y="33"/>
                  </a:lnTo>
                  <a:lnTo>
                    <a:pt x="2634" y="43"/>
                  </a:lnTo>
                  <a:lnTo>
                    <a:pt x="2755" y="63"/>
                  </a:lnTo>
                  <a:lnTo>
                    <a:pt x="2869" y="73"/>
                  </a:lnTo>
                  <a:lnTo>
                    <a:pt x="2894" y="102"/>
                  </a:lnTo>
                  <a:lnTo>
                    <a:pt x="2916" y="114"/>
                  </a:lnTo>
                  <a:lnTo>
                    <a:pt x="2570" y="126"/>
                  </a:lnTo>
                  <a:lnTo>
                    <a:pt x="2786" y="134"/>
                  </a:lnTo>
                  <a:lnTo>
                    <a:pt x="2707" y="163"/>
                  </a:lnTo>
                  <a:lnTo>
                    <a:pt x="2642" y="168"/>
                  </a:lnTo>
                  <a:lnTo>
                    <a:pt x="2570" y="197"/>
                  </a:lnTo>
                  <a:lnTo>
                    <a:pt x="2476" y="223"/>
                  </a:lnTo>
                  <a:lnTo>
                    <a:pt x="2329" y="245"/>
                  </a:lnTo>
                  <a:lnTo>
                    <a:pt x="2252" y="277"/>
                  </a:lnTo>
                  <a:lnTo>
                    <a:pt x="2092" y="299"/>
                  </a:lnTo>
                  <a:lnTo>
                    <a:pt x="1934" y="316"/>
                  </a:lnTo>
                  <a:lnTo>
                    <a:pt x="1989" y="319"/>
                  </a:lnTo>
                  <a:lnTo>
                    <a:pt x="1994" y="330"/>
                  </a:lnTo>
                  <a:lnTo>
                    <a:pt x="1915" y="368"/>
                  </a:lnTo>
                  <a:lnTo>
                    <a:pt x="1820" y="372"/>
                  </a:lnTo>
                  <a:lnTo>
                    <a:pt x="1799" y="384"/>
                  </a:lnTo>
                  <a:lnTo>
                    <a:pt x="1827" y="403"/>
                  </a:lnTo>
                  <a:lnTo>
                    <a:pt x="1662" y="420"/>
                  </a:lnTo>
                  <a:lnTo>
                    <a:pt x="1831" y="447"/>
                  </a:lnTo>
                  <a:lnTo>
                    <a:pt x="1709" y="455"/>
                  </a:lnTo>
                  <a:lnTo>
                    <a:pt x="1673" y="473"/>
                  </a:lnTo>
                  <a:lnTo>
                    <a:pt x="1670" y="485"/>
                  </a:lnTo>
                  <a:lnTo>
                    <a:pt x="1646" y="518"/>
                  </a:lnTo>
                  <a:lnTo>
                    <a:pt x="1518" y="533"/>
                  </a:lnTo>
                  <a:lnTo>
                    <a:pt x="1504" y="554"/>
                  </a:lnTo>
                  <a:lnTo>
                    <a:pt x="1392" y="578"/>
                  </a:lnTo>
                  <a:lnTo>
                    <a:pt x="1312" y="614"/>
                  </a:lnTo>
                  <a:lnTo>
                    <a:pt x="1263" y="634"/>
                  </a:lnTo>
                  <a:lnTo>
                    <a:pt x="1081" y="654"/>
                  </a:lnTo>
                  <a:lnTo>
                    <a:pt x="1001" y="693"/>
                  </a:lnTo>
                  <a:lnTo>
                    <a:pt x="936" y="711"/>
                  </a:lnTo>
                  <a:lnTo>
                    <a:pt x="958" y="742"/>
                  </a:lnTo>
                  <a:lnTo>
                    <a:pt x="873" y="769"/>
                  </a:lnTo>
                  <a:lnTo>
                    <a:pt x="800" y="791"/>
                  </a:lnTo>
                  <a:lnTo>
                    <a:pt x="795" y="830"/>
                  </a:lnTo>
                  <a:lnTo>
                    <a:pt x="741" y="857"/>
                  </a:lnTo>
                  <a:lnTo>
                    <a:pt x="665" y="877"/>
                  </a:lnTo>
                  <a:lnTo>
                    <a:pt x="499" y="899"/>
                  </a:lnTo>
                  <a:lnTo>
                    <a:pt x="617" y="911"/>
                  </a:lnTo>
                  <a:lnTo>
                    <a:pt x="508" y="933"/>
                  </a:lnTo>
                  <a:lnTo>
                    <a:pt x="394" y="954"/>
                  </a:lnTo>
                  <a:lnTo>
                    <a:pt x="412" y="975"/>
                  </a:lnTo>
                  <a:lnTo>
                    <a:pt x="318" y="1015"/>
                  </a:lnTo>
                  <a:lnTo>
                    <a:pt x="252" y="1031"/>
                  </a:lnTo>
                  <a:lnTo>
                    <a:pt x="266" y="1069"/>
                  </a:lnTo>
                  <a:lnTo>
                    <a:pt x="225" y="1089"/>
                  </a:lnTo>
                  <a:lnTo>
                    <a:pt x="130" y="1104"/>
                  </a:lnTo>
                  <a:lnTo>
                    <a:pt x="180" y="1138"/>
                  </a:lnTo>
                  <a:lnTo>
                    <a:pt x="77" y="1160"/>
                  </a:lnTo>
                  <a:lnTo>
                    <a:pt x="68" y="1194"/>
                  </a:lnTo>
                  <a:lnTo>
                    <a:pt x="111" y="1210"/>
                  </a:lnTo>
                  <a:lnTo>
                    <a:pt x="31" y="1231"/>
                  </a:lnTo>
                  <a:lnTo>
                    <a:pt x="43" y="1273"/>
                  </a:lnTo>
                  <a:lnTo>
                    <a:pt x="3" y="1301"/>
                  </a:lnTo>
                  <a:lnTo>
                    <a:pt x="160" y="1338"/>
                  </a:lnTo>
                  <a:lnTo>
                    <a:pt x="145" y="1346"/>
                  </a:lnTo>
                  <a:lnTo>
                    <a:pt x="94" y="1382"/>
                  </a:lnTo>
                  <a:lnTo>
                    <a:pt x="128" y="1414"/>
                  </a:lnTo>
                  <a:lnTo>
                    <a:pt x="120" y="1446"/>
                  </a:lnTo>
                  <a:lnTo>
                    <a:pt x="113" y="1474"/>
                  </a:lnTo>
                  <a:lnTo>
                    <a:pt x="93" y="1507"/>
                  </a:lnTo>
                  <a:lnTo>
                    <a:pt x="76" y="1531"/>
                  </a:lnTo>
                  <a:lnTo>
                    <a:pt x="89" y="1563"/>
                  </a:lnTo>
                  <a:lnTo>
                    <a:pt x="120" y="1581"/>
                  </a:lnTo>
                  <a:lnTo>
                    <a:pt x="111" y="1608"/>
                  </a:lnTo>
                  <a:lnTo>
                    <a:pt x="82" y="1620"/>
                  </a:lnTo>
                  <a:lnTo>
                    <a:pt x="70" y="1657"/>
                  </a:lnTo>
                  <a:lnTo>
                    <a:pt x="111" y="1667"/>
                  </a:lnTo>
                  <a:lnTo>
                    <a:pt x="30" y="1700"/>
                  </a:lnTo>
                  <a:lnTo>
                    <a:pt x="0" y="1724"/>
                  </a:lnTo>
                  <a:lnTo>
                    <a:pt x="74" y="1744"/>
                  </a:lnTo>
                  <a:lnTo>
                    <a:pt x="138" y="1755"/>
                  </a:lnTo>
                  <a:lnTo>
                    <a:pt x="116" y="1783"/>
                  </a:lnTo>
                  <a:lnTo>
                    <a:pt x="120" y="1825"/>
                  </a:lnTo>
                  <a:lnTo>
                    <a:pt x="100" y="1845"/>
                  </a:lnTo>
                  <a:lnTo>
                    <a:pt x="160" y="1874"/>
                  </a:lnTo>
                  <a:lnTo>
                    <a:pt x="75" y="1910"/>
                  </a:lnTo>
                  <a:lnTo>
                    <a:pt x="175" y="1946"/>
                  </a:lnTo>
                  <a:lnTo>
                    <a:pt x="201" y="1973"/>
                  </a:lnTo>
                  <a:lnTo>
                    <a:pt x="192" y="1988"/>
                  </a:lnTo>
                  <a:lnTo>
                    <a:pt x="172" y="2002"/>
                  </a:lnTo>
                  <a:lnTo>
                    <a:pt x="243" y="2021"/>
                  </a:lnTo>
                  <a:lnTo>
                    <a:pt x="136" y="2060"/>
                  </a:lnTo>
                  <a:lnTo>
                    <a:pt x="211" y="2080"/>
                  </a:lnTo>
                  <a:lnTo>
                    <a:pt x="231" y="2105"/>
                  </a:lnTo>
                  <a:lnTo>
                    <a:pt x="254" y="2126"/>
                  </a:lnTo>
                  <a:lnTo>
                    <a:pt x="260" y="2171"/>
                  </a:lnTo>
                  <a:lnTo>
                    <a:pt x="267" y="2202"/>
                  </a:lnTo>
                  <a:lnTo>
                    <a:pt x="290" y="2228"/>
                  </a:lnTo>
                  <a:lnTo>
                    <a:pt x="294" y="2247"/>
                  </a:lnTo>
                  <a:lnTo>
                    <a:pt x="339" y="2267"/>
                  </a:lnTo>
                  <a:lnTo>
                    <a:pt x="260" y="2284"/>
                  </a:lnTo>
                  <a:lnTo>
                    <a:pt x="347" y="2337"/>
                  </a:lnTo>
                  <a:lnTo>
                    <a:pt x="365" y="2368"/>
                  </a:lnTo>
                  <a:lnTo>
                    <a:pt x="392" y="2380"/>
                  </a:lnTo>
                  <a:lnTo>
                    <a:pt x="421" y="2404"/>
                  </a:lnTo>
                  <a:lnTo>
                    <a:pt x="438" y="2423"/>
                  </a:lnTo>
                  <a:lnTo>
                    <a:pt x="362" y="2447"/>
                  </a:lnTo>
                  <a:lnTo>
                    <a:pt x="394" y="2464"/>
                  </a:lnTo>
                  <a:lnTo>
                    <a:pt x="360" y="2479"/>
                  </a:lnTo>
                  <a:lnTo>
                    <a:pt x="435" y="2492"/>
                  </a:lnTo>
                  <a:lnTo>
                    <a:pt x="448" y="2528"/>
                  </a:lnTo>
                  <a:lnTo>
                    <a:pt x="411" y="2562"/>
                  </a:lnTo>
                  <a:lnTo>
                    <a:pt x="390" y="2592"/>
                  </a:lnTo>
                  <a:lnTo>
                    <a:pt x="473" y="2601"/>
                  </a:lnTo>
                  <a:lnTo>
                    <a:pt x="447" y="2611"/>
                  </a:lnTo>
                  <a:lnTo>
                    <a:pt x="499" y="2618"/>
                  </a:lnTo>
                  <a:lnTo>
                    <a:pt x="489" y="2639"/>
                  </a:lnTo>
                  <a:lnTo>
                    <a:pt x="547" y="2667"/>
                  </a:lnTo>
                  <a:lnTo>
                    <a:pt x="534" y="2685"/>
                  </a:lnTo>
                  <a:lnTo>
                    <a:pt x="563" y="2696"/>
                  </a:lnTo>
                  <a:lnTo>
                    <a:pt x="491" y="2714"/>
                  </a:lnTo>
                  <a:lnTo>
                    <a:pt x="617" y="2740"/>
                  </a:lnTo>
                  <a:lnTo>
                    <a:pt x="618" y="2774"/>
                  </a:lnTo>
                  <a:lnTo>
                    <a:pt x="588" y="2783"/>
                  </a:lnTo>
                  <a:lnTo>
                    <a:pt x="575" y="2813"/>
                  </a:lnTo>
                  <a:lnTo>
                    <a:pt x="646" y="2826"/>
                  </a:lnTo>
                  <a:lnTo>
                    <a:pt x="621" y="2854"/>
                  </a:lnTo>
                  <a:lnTo>
                    <a:pt x="690" y="2874"/>
                  </a:lnTo>
                  <a:lnTo>
                    <a:pt x="667" y="2899"/>
                  </a:lnTo>
                  <a:lnTo>
                    <a:pt x="692" y="2923"/>
                  </a:lnTo>
                  <a:lnTo>
                    <a:pt x="630" y="2927"/>
                  </a:lnTo>
                  <a:lnTo>
                    <a:pt x="590" y="2957"/>
                  </a:lnTo>
                  <a:lnTo>
                    <a:pt x="574" y="2980"/>
                  </a:lnTo>
                  <a:lnTo>
                    <a:pt x="731" y="2994"/>
                  </a:lnTo>
                  <a:lnTo>
                    <a:pt x="707" y="3005"/>
                  </a:lnTo>
                  <a:lnTo>
                    <a:pt x="747" y="3025"/>
                  </a:lnTo>
                  <a:lnTo>
                    <a:pt x="580" y="3031"/>
                  </a:lnTo>
                  <a:lnTo>
                    <a:pt x="620" y="3045"/>
                  </a:lnTo>
                  <a:lnTo>
                    <a:pt x="582" y="3055"/>
                  </a:lnTo>
                  <a:lnTo>
                    <a:pt x="750" y="3072"/>
                  </a:lnTo>
                  <a:lnTo>
                    <a:pt x="727" y="3086"/>
                  </a:lnTo>
                  <a:lnTo>
                    <a:pt x="633" y="3093"/>
                  </a:lnTo>
                  <a:lnTo>
                    <a:pt x="658" y="3108"/>
                  </a:lnTo>
                  <a:lnTo>
                    <a:pt x="784" y="3129"/>
                  </a:lnTo>
                  <a:lnTo>
                    <a:pt x="690" y="3142"/>
                  </a:lnTo>
                  <a:lnTo>
                    <a:pt x="843" y="3150"/>
                  </a:lnTo>
                  <a:lnTo>
                    <a:pt x="779" y="3164"/>
                  </a:lnTo>
                  <a:lnTo>
                    <a:pt x="813" y="3179"/>
                  </a:lnTo>
                  <a:lnTo>
                    <a:pt x="770" y="3190"/>
                  </a:lnTo>
                  <a:lnTo>
                    <a:pt x="757" y="3213"/>
                  </a:lnTo>
                  <a:lnTo>
                    <a:pt x="795" y="3215"/>
                  </a:lnTo>
                  <a:lnTo>
                    <a:pt x="799" y="3248"/>
                  </a:lnTo>
                  <a:lnTo>
                    <a:pt x="792" y="3284"/>
                  </a:lnTo>
                  <a:lnTo>
                    <a:pt x="844" y="3295"/>
                  </a:lnTo>
                  <a:lnTo>
                    <a:pt x="774" y="3307"/>
                  </a:lnTo>
                  <a:lnTo>
                    <a:pt x="803" y="3332"/>
                  </a:lnTo>
                  <a:lnTo>
                    <a:pt x="723" y="3349"/>
                  </a:lnTo>
                  <a:lnTo>
                    <a:pt x="769" y="3387"/>
                  </a:lnTo>
                  <a:lnTo>
                    <a:pt x="755" y="3402"/>
                  </a:lnTo>
                  <a:lnTo>
                    <a:pt x="777" y="3428"/>
                  </a:lnTo>
                  <a:lnTo>
                    <a:pt x="799" y="3445"/>
                  </a:lnTo>
                  <a:lnTo>
                    <a:pt x="769" y="3465"/>
                  </a:lnTo>
                  <a:lnTo>
                    <a:pt x="758" y="3483"/>
                  </a:lnTo>
                  <a:lnTo>
                    <a:pt x="822" y="3490"/>
                  </a:lnTo>
                  <a:lnTo>
                    <a:pt x="817" y="3506"/>
                  </a:lnTo>
                  <a:lnTo>
                    <a:pt x="834" y="3532"/>
                  </a:lnTo>
                  <a:lnTo>
                    <a:pt x="755" y="3561"/>
                  </a:lnTo>
                  <a:lnTo>
                    <a:pt x="834" y="3580"/>
                  </a:lnTo>
                  <a:lnTo>
                    <a:pt x="794" y="3607"/>
                  </a:lnTo>
                  <a:lnTo>
                    <a:pt x="774" y="3626"/>
                  </a:lnTo>
                  <a:lnTo>
                    <a:pt x="844" y="3642"/>
                  </a:lnTo>
                  <a:lnTo>
                    <a:pt x="821" y="3658"/>
                  </a:lnTo>
                  <a:lnTo>
                    <a:pt x="806" y="3685"/>
                  </a:lnTo>
                  <a:lnTo>
                    <a:pt x="823" y="3706"/>
                  </a:lnTo>
                  <a:lnTo>
                    <a:pt x="864" y="3726"/>
                  </a:lnTo>
                  <a:lnTo>
                    <a:pt x="764" y="3755"/>
                  </a:lnTo>
                  <a:lnTo>
                    <a:pt x="802" y="3761"/>
                  </a:lnTo>
                  <a:lnTo>
                    <a:pt x="731" y="3776"/>
                  </a:lnTo>
                  <a:lnTo>
                    <a:pt x="742" y="3814"/>
                  </a:lnTo>
                  <a:lnTo>
                    <a:pt x="758" y="3837"/>
                  </a:lnTo>
                  <a:lnTo>
                    <a:pt x="735" y="3868"/>
                  </a:lnTo>
                  <a:lnTo>
                    <a:pt x="798" y="3889"/>
                  </a:lnTo>
                  <a:lnTo>
                    <a:pt x="804" y="3914"/>
                  </a:lnTo>
                  <a:lnTo>
                    <a:pt x="774" y="3942"/>
                  </a:lnTo>
                  <a:lnTo>
                    <a:pt x="861" y="3972"/>
                  </a:lnTo>
                  <a:lnTo>
                    <a:pt x="873" y="3982"/>
                  </a:lnTo>
                  <a:lnTo>
                    <a:pt x="812" y="4004"/>
                  </a:lnTo>
                  <a:lnTo>
                    <a:pt x="795" y="4035"/>
                  </a:lnTo>
                  <a:lnTo>
                    <a:pt x="760" y="4052"/>
                  </a:lnTo>
                  <a:lnTo>
                    <a:pt x="830" y="4059"/>
                  </a:lnTo>
                  <a:lnTo>
                    <a:pt x="803" y="4078"/>
                  </a:lnTo>
                  <a:lnTo>
                    <a:pt x="822" y="4095"/>
                  </a:lnTo>
                  <a:lnTo>
                    <a:pt x="853" y="4099"/>
                  </a:lnTo>
                  <a:lnTo>
                    <a:pt x="805" y="4104"/>
                  </a:lnTo>
                  <a:lnTo>
                    <a:pt x="800" y="4143"/>
                  </a:lnTo>
                  <a:lnTo>
                    <a:pt x="822" y="4167"/>
                  </a:lnTo>
                  <a:lnTo>
                    <a:pt x="755" y="4188"/>
                  </a:lnTo>
                  <a:lnTo>
                    <a:pt x="827" y="4198"/>
                  </a:lnTo>
                  <a:lnTo>
                    <a:pt x="800" y="4223"/>
                  </a:lnTo>
                  <a:lnTo>
                    <a:pt x="828" y="4233"/>
                  </a:lnTo>
                  <a:lnTo>
                    <a:pt x="845" y="425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75"/>
            <p:cNvSpPr>
              <a:spLocks noChangeAspect="1"/>
            </p:cNvSpPr>
            <p:nvPr/>
          </p:nvSpPr>
          <p:spPr bwMode="auto">
            <a:xfrm>
              <a:off x="2633" y="6655"/>
              <a:ext cx="1187" cy="1119"/>
            </a:xfrm>
            <a:custGeom>
              <a:avLst/>
              <a:gdLst>
                <a:gd name="T0" fmla="*/ 1 w 3187"/>
                <a:gd name="T1" fmla="*/ 0 h 4510"/>
                <a:gd name="T2" fmla="*/ 1 w 3187"/>
                <a:gd name="T3" fmla="*/ 0 h 4510"/>
                <a:gd name="T4" fmla="*/ 1 w 3187"/>
                <a:gd name="T5" fmla="*/ 0 h 4510"/>
                <a:gd name="T6" fmla="*/ 1 w 3187"/>
                <a:gd name="T7" fmla="*/ 0 h 4510"/>
                <a:gd name="T8" fmla="*/ 0 w 3187"/>
                <a:gd name="T9" fmla="*/ 0 h 4510"/>
                <a:gd name="T10" fmla="*/ 0 w 3187"/>
                <a:gd name="T11" fmla="*/ 0 h 4510"/>
                <a:gd name="T12" fmla="*/ 0 w 3187"/>
                <a:gd name="T13" fmla="*/ 0 h 4510"/>
                <a:gd name="T14" fmla="*/ 0 w 3187"/>
                <a:gd name="T15" fmla="*/ 0 h 4510"/>
                <a:gd name="T16" fmla="*/ 0 w 3187"/>
                <a:gd name="T17" fmla="*/ 0 h 4510"/>
                <a:gd name="T18" fmla="*/ 0 w 3187"/>
                <a:gd name="T19" fmla="*/ 0 h 4510"/>
                <a:gd name="T20" fmla="*/ 0 w 3187"/>
                <a:gd name="T21" fmla="*/ 0 h 4510"/>
                <a:gd name="T22" fmla="*/ 0 w 3187"/>
                <a:gd name="T23" fmla="*/ 0 h 4510"/>
                <a:gd name="T24" fmla="*/ 0 w 3187"/>
                <a:gd name="T25" fmla="*/ 0 h 4510"/>
                <a:gd name="T26" fmla="*/ 0 w 3187"/>
                <a:gd name="T27" fmla="*/ 0 h 4510"/>
                <a:gd name="T28" fmla="*/ 0 w 3187"/>
                <a:gd name="T29" fmla="*/ 0 h 4510"/>
                <a:gd name="T30" fmla="*/ 0 w 3187"/>
                <a:gd name="T31" fmla="*/ 0 h 4510"/>
                <a:gd name="T32" fmla="*/ 0 w 3187"/>
                <a:gd name="T33" fmla="*/ 0 h 4510"/>
                <a:gd name="T34" fmla="*/ 0 w 3187"/>
                <a:gd name="T35" fmla="*/ 0 h 4510"/>
                <a:gd name="T36" fmla="*/ 0 w 3187"/>
                <a:gd name="T37" fmla="*/ 0 h 4510"/>
                <a:gd name="T38" fmla="*/ 0 w 3187"/>
                <a:gd name="T39" fmla="*/ 0 h 4510"/>
                <a:gd name="T40" fmla="*/ 0 w 3187"/>
                <a:gd name="T41" fmla="*/ 0 h 4510"/>
                <a:gd name="T42" fmla="*/ 0 w 3187"/>
                <a:gd name="T43" fmla="*/ 0 h 4510"/>
                <a:gd name="T44" fmla="*/ 0 w 3187"/>
                <a:gd name="T45" fmla="*/ 0 h 4510"/>
                <a:gd name="T46" fmla="*/ 0 w 3187"/>
                <a:gd name="T47" fmla="*/ 0 h 4510"/>
                <a:gd name="T48" fmla="*/ 0 w 3187"/>
                <a:gd name="T49" fmla="*/ 0 h 4510"/>
                <a:gd name="T50" fmla="*/ 0 w 3187"/>
                <a:gd name="T51" fmla="*/ 0 h 4510"/>
                <a:gd name="T52" fmla="*/ 0 w 3187"/>
                <a:gd name="T53" fmla="*/ 0 h 4510"/>
                <a:gd name="T54" fmla="*/ 0 w 3187"/>
                <a:gd name="T55" fmla="*/ 0 h 4510"/>
                <a:gd name="T56" fmla="*/ 0 w 3187"/>
                <a:gd name="T57" fmla="*/ 0 h 4510"/>
                <a:gd name="T58" fmla="*/ 0 w 3187"/>
                <a:gd name="T59" fmla="*/ 0 h 4510"/>
                <a:gd name="T60" fmla="*/ 0 w 3187"/>
                <a:gd name="T61" fmla="*/ 0 h 4510"/>
                <a:gd name="T62" fmla="*/ 0 w 3187"/>
                <a:gd name="T63" fmla="*/ 0 h 4510"/>
                <a:gd name="T64" fmla="*/ 0 w 3187"/>
                <a:gd name="T65" fmla="*/ 0 h 4510"/>
                <a:gd name="T66" fmla="*/ 0 w 3187"/>
                <a:gd name="T67" fmla="*/ 0 h 4510"/>
                <a:gd name="T68" fmla="*/ 0 w 3187"/>
                <a:gd name="T69" fmla="*/ 0 h 4510"/>
                <a:gd name="T70" fmla="*/ 0 w 3187"/>
                <a:gd name="T71" fmla="*/ 0 h 4510"/>
                <a:gd name="T72" fmla="*/ 0 w 3187"/>
                <a:gd name="T73" fmla="*/ 0 h 4510"/>
                <a:gd name="T74" fmla="*/ 0 w 3187"/>
                <a:gd name="T75" fmla="*/ 0 h 4510"/>
                <a:gd name="T76" fmla="*/ 0 w 3187"/>
                <a:gd name="T77" fmla="*/ 0 h 4510"/>
                <a:gd name="T78" fmla="*/ 0 w 3187"/>
                <a:gd name="T79" fmla="*/ 0 h 4510"/>
                <a:gd name="T80" fmla="*/ 0 w 3187"/>
                <a:gd name="T81" fmla="*/ 0 h 4510"/>
                <a:gd name="T82" fmla="*/ 0 w 3187"/>
                <a:gd name="T83" fmla="*/ 0 h 4510"/>
                <a:gd name="T84" fmla="*/ 0 w 3187"/>
                <a:gd name="T85" fmla="*/ 0 h 4510"/>
                <a:gd name="T86" fmla="*/ 0 w 3187"/>
                <a:gd name="T87" fmla="*/ 0 h 4510"/>
                <a:gd name="T88" fmla="*/ 0 w 3187"/>
                <a:gd name="T89" fmla="*/ 0 h 4510"/>
                <a:gd name="T90" fmla="*/ 0 w 3187"/>
                <a:gd name="T91" fmla="*/ 0 h 4510"/>
                <a:gd name="T92" fmla="*/ 0 w 3187"/>
                <a:gd name="T93" fmla="*/ 0 h 4510"/>
                <a:gd name="T94" fmla="*/ 0 w 3187"/>
                <a:gd name="T95" fmla="*/ 0 h 4510"/>
                <a:gd name="T96" fmla="*/ 0 w 3187"/>
                <a:gd name="T97" fmla="*/ 0 h 4510"/>
                <a:gd name="T98" fmla="*/ 0 w 3187"/>
                <a:gd name="T99" fmla="*/ 0 h 4510"/>
                <a:gd name="T100" fmla="*/ 0 w 3187"/>
                <a:gd name="T101" fmla="*/ 0 h 4510"/>
                <a:gd name="T102" fmla="*/ 0 w 3187"/>
                <a:gd name="T103" fmla="*/ 0 h 4510"/>
                <a:gd name="T104" fmla="*/ 0 w 3187"/>
                <a:gd name="T105" fmla="*/ 0 h 4510"/>
                <a:gd name="T106" fmla="*/ 0 w 3187"/>
                <a:gd name="T107" fmla="*/ 0 h 4510"/>
                <a:gd name="T108" fmla="*/ 0 w 3187"/>
                <a:gd name="T109" fmla="*/ 0 h 4510"/>
                <a:gd name="T110" fmla="*/ 0 w 3187"/>
                <a:gd name="T111" fmla="*/ 0 h 4510"/>
                <a:gd name="T112" fmla="*/ 0 w 3187"/>
                <a:gd name="T113" fmla="*/ 0 h 4510"/>
                <a:gd name="T114" fmla="*/ 0 w 3187"/>
                <a:gd name="T115" fmla="*/ 0 h 4510"/>
                <a:gd name="T116" fmla="*/ 0 w 3187"/>
                <a:gd name="T117" fmla="*/ 0 h 4510"/>
                <a:gd name="T118" fmla="*/ 0 w 3187"/>
                <a:gd name="T119" fmla="*/ 0 h 4510"/>
                <a:gd name="T120" fmla="*/ 0 w 3187"/>
                <a:gd name="T121" fmla="*/ 0 h 4510"/>
                <a:gd name="T122" fmla="*/ 0 w 3187"/>
                <a:gd name="T123" fmla="*/ 0 h 45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87"/>
                <a:gd name="T187" fmla="*/ 0 h 4510"/>
                <a:gd name="T188" fmla="*/ 3187 w 3187"/>
                <a:gd name="T189" fmla="*/ 4510 h 45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87" h="4510">
                  <a:moveTo>
                    <a:pt x="2878" y="0"/>
                  </a:moveTo>
                  <a:lnTo>
                    <a:pt x="2878" y="1"/>
                  </a:lnTo>
                  <a:lnTo>
                    <a:pt x="2872" y="2"/>
                  </a:lnTo>
                  <a:lnTo>
                    <a:pt x="2864" y="4"/>
                  </a:lnTo>
                  <a:lnTo>
                    <a:pt x="2857" y="5"/>
                  </a:lnTo>
                  <a:lnTo>
                    <a:pt x="2852" y="6"/>
                  </a:lnTo>
                  <a:lnTo>
                    <a:pt x="2851" y="8"/>
                  </a:lnTo>
                  <a:lnTo>
                    <a:pt x="2851" y="9"/>
                  </a:lnTo>
                  <a:lnTo>
                    <a:pt x="2848" y="12"/>
                  </a:lnTo>
                  <a:lnTo>
                    <a:pt x="2845" y="13"/>
                  </a:lnTo>
                  <a:lnTo>
                    <a:pt x="2846" y="14"/>
                  </a:lnTo>
                  <a:lnTo>
                    <a:pt x="2849" y="16"/>
                  </a:lnTo>
                  <a:lnTo>
                    <a:pt x="2870" y="17"/>
                  </a:lnTo>
                  <a:lnTo>
                    <a:pt x="2909" y="18"/>
                  </a:lnTo>
                  <a:lnTo>
                    <a:pt x="2931" y="20"/>
                  </a:lnTo>
                  <a:lnTo>
                    <a:pt x="2958" y="21"/>
                  </a:lnTo>
                  <a:lnTo>
                    <a:pt x="2971" y="22"/>
                  </a:lnTo>
                  <a:lnTo>
                    <a:pt x="2995" y="24"/>
                  </a:lnTo>
                  <a:lnTo>
                    <a:pt x="3024" y="25"/>
                  </a:lnTo>
                  <a:lnTo>
                    <a:pt x="3049" y="26"/>
                  </a:lnTo>
                  <a:lnTo>
                    <a:pt x="3073" y="28"/>
                  </a:lnTo>
                  <a:lnTo>
                    <a:pt x="3111" y="29"/>
                  </a:lnTo>
                  <a:lnTo>
                    <a:pt x="3127" y="30"/>
                  </a:lnTo>
                  <a:lnTo>
                    <a:pt x="3127" y="32"/>
                  </a:lnTo>
                  <a:lnTo>
                    <a:pt x="3167" y="33"/>
                  </a:lnTo>
                  <a:lnTo>
                    <a:pt x="3181" y="34"/>
                  </a:lnTo>
                  <a:lnTo>
                    <a:pt x="3185" y="37"/>
                  </a:lnTo>
                  <a:lnTo>
                    <a:pt x="3173" y="38"/>
                  </a:lnTo>
                  <a:lnTo>
                    <a:pt x="3187" y="39"/>
                  </a:lnTo>
                  <a:lnTo>
                    <a:pt x="3149" y="41"/>
                  </a:lnTo>
                  <a:lnTo>
                    <a:pt x="3130" y="42"/>
                  </a:lnTo>
                  <a:lnTo>
                    <a:pt x="3027" y="44"/>
                  </a:lnTo>
                  <a:lnTo>
                    <a:pt x="2910" y="45"/>
                  </a:lnTo>
                  <a:lnTo>
                    <a:pt x="2908" y="46"/>
                  </a:lnTo>
                  <a:lnTo>
                    <a:pt x="2794" y="48"/>
                  </a:lnTo>
                  <a:lnTo>
                    <a:pt x="2716" y="49"/>
                  </a:lnTo>
                  <a:lnTo>
                    <a:pt x="2682" y="50"/>
                  </a:lnTo>
                  <a:lnTo>
                    <a:pt x="2671" y="52"/>
                  </a:lnTo>
                  <a:lnTo>
                    <a:pt x="2662" y="53"/>
                  </a:lnTo>
                  <a:lnTo>
                    <a:pt x="2646" y="54"/>
                  </a:lnTo>
                  <a:lnTo>
                    <a:pt x="2633" y="56"/>
                  </a:lnTo>
                  <a:lnTo>
                    <a:pt x="2627" y="57"/>
                  </a:lnTo>
                  <a:lnTo>
                    <a:pt x="2618" y="58"/>
                  </a:lnTo>
                  <a:lnTo>
                    <a:pt x="2601" y="61"/>
                  </a:lnTo>
                  <a:lnTo>
                    <a:pt x="2586" y="62"/>
                  </a:lnTo>
                  <a:lnTo>
                    <a:pt x="2570" y="63"/>
                  </a:lnTo>
                  <a:lnTo>
                    <a:pt x="2566" y="65"/>
                  </a:lnTo>
                  <a:lnTo>
                    <a:pt x="2559" y="66"/>
                  </a:lnTo>
                  <a:lnTo>
                    <a:pt x="2551" y="67"/>
                  </a:lnTo>
                  <a:lnTo>
                    <a:pt x="2545" y="69"/>
                  </a:lnTo>
                  <a:lnTo>
                    <a:pt x="2533" y="70"/>
                  </a:lnTo>
                  <a:lnTo>
                    <a:pt x="2515" y="71"/>
                  </a:lnTo>
                  <a:lnTo>
                    <a:pt x="2510" y="73"/>
                  </a:lnTo>
                  <a:lnTo>
                    <a:pt x="2498" y="74"/>
                  </a:lnTo>
                  <a:lnTo>
                    <a:pt x="2487" y="76"/>
                  </a:lnTo>
                  <a:lnTo>
                    <a:pt x="2481" y="77"/>
                  </a:lnTo>
                  <a:lnTo>
                    <a:pt x="2480" y="78"/>
                  </a:lnTo>
                  <a:lnTo>
                    <a:pt x="2475" y="80"/>
                  </a:lnTo>
                  <a:lnTo>
                    <a:pt x="2467" y="81"/>
                  </a:lnTo>
                  <a:lnTo>
                    <a:pt x="2461" y="82"/>
                  </a:lnTo>
                  <a:lnTo>
                    <a:pt x="2458" y="85"/>
                  </a:lnTo>
                  <a:lnTo>
                    <a:pt x="2452" y="86"/>
                  </a:lnTo>
                  <a:lnTo>
                    <a:pt x="2446" y="87"/>
                  </a:lnTo>
                  <a:lnTo>
                    <a:pt x="2444" y="89"/>
                  </a:lnTo>
                  <a:lnTo>
                    <a:pt x="2437" y="90"/>
                  </a:lnTo>
                  <a:lnTo>
                    <a:pt x="2426" y="91"/>
                  </a:lnTo>
                  <a:lnTo>
                    <a:pt x="2420" y="93"/>
                  </a:lnTo>
                  <a:lnTo>
                    <a:pt x="2409" y="94"/>
                  </a:lnTo>
                  <a:lnTo>
                    <a:pt x="2404" y="95"/>
                  </a:lnTo>
                  <a:lnTo>
                    <a:pt x="2401" y="97"/>
                  </a:lnTo>
                  <a:lnTo>
                    <a:pt x="2389" y="98"/>
                  </a:lnTo>
                  <a:lnTo>
                    <a:pt x="2361" y="99"/>
                  </a:lnTo>
                  <a:lnTo>
                    <a:pt x="2354" y="101"/>
                  </a:lnTo>
                  <a:lnTo>
                    <a:pt x="2341" y="102"/>
                  </a:lnTo>
                  <a:lnTo>
                    <a:pt x="2332" y="104"/>
                  </a:lnTo>
                  <a:lnTo>
                    <a:pt x="2316" y="105"/>
                  </a:lnTo>
                  <a:lnTo>
                    <a:pt x="2300" y="106"/>
                  </a:lnTo>
                  <a:lnTo>
                    <a:pt x="2295" y="109"/>
                  </a:lnTo>
                  <a:lnTo>
                    <a:pt x="2290" y="110"/>
                  </a:lnTo>
                  <a:lnTo>
                    <a:pt x="2282" y="111"/>
                  </a:lnTo>
                  <a:lnTo>
                    <a:pt x="2275" y="113"/>
                  </a:lnTo>
                  <a:lnTo>
                    <a:pt x="2268" y="114"/>
                  </a:lnTo>
                  <a:lnTo>
                    <a:pt x="2256" y="115"/>
                  </a:lnTo>
                  <a:lnTo>
                    <a:pt x="2248" y="117"/>
                  </a:lnTo>
                  <a:lnTo>
                    <a:pt x="2231" y="118"/>
                  </a:lnTo>
                  <a:lnTo>
                    <a:pt x="2223" y="119"/>
                  </a:lnTo>
                  <a:lnTo>
                    <a:pt x="2215" y="121"/>
                  </a:lnTo>
                  <a:lnTo>
                    <a:pt x="2207" y="122"/>
                  </a:lnTo>
                  <a:lnTo>
                    <a:pt x="2204" y="123"/>
                  </a:lnTo>
                  <a:lnTo>
                    <a:pt x="2201" y="125"/>
                  </a:lnTo>
                  <a:lnTo>
                    <a:pt x="2196" y="126"/>
                  </a:lnTo>
                  <a:lnTo>
                    <a:pt x="2191" y="127"/>
                  </a:lnTo>
                  <a:lnTo>
                    <a:pt x="2188" y="129"/>
                  </a:lnTo>
                  <a:lnTo>
                    <a:pt x="2180" y="130"/>
                  </a:lnTo>
                  <a:lnTo>
                    <a:pt x="2174" y="131"/>
                  </a:lnTo>
                  <a:lnTo>
                    <a:pt x="2168" y="134"/>
                  </a:lnTo>
                  <a:lnTo>
                    <a:pt x="2159" y="135"/>
                  </a:lnTo>
                  <a:lnTo>
                    <a:pt x="2153" y="137"/>
                  </a:lnTo>
                  <a:lnTo>
                    <a:pt x="2148" y="138"/>
                  </a:lnTo>
                  <a:lnTo>
                    <a:pt x="2142" y="139"/>
                  </a:lnTo>
                  <a:lnTo>
                    <a:pt x="2138" y="141"/>
                  </a:lnTo>
                  <a:lnTo>
                    <a:pt x="2141" y="142"/>
                  </a:lnTo>
                  <a:lnTo>
                    <a:pt x="2147" y="143"/>
                  </a:lnTo>
                  <a:lnTo>
                    <a:pt x="2148" y="145"/>
                  </a:lnTo>
                  <a:lnTo>
                    <a:pt x="2148" y="146"/>
                  </a:lnTo>
                  <a:lnTo>
                    <a:pt x="2143" y="147"/>
                  </a:lnTo>
                  <a:lnTo>
                    <a:pt x="2142" y="149"/>
                  </a:lnTo>
                  <a:lnTo>
                    <a:pt x="2142" y="150"/>
                  </a:lnTo>
                  <a:lnTo>
                    <a:pt x="2141" y="151"/>
                  </a:lnTo>
                  <a:lnTo>
                    <a:pt x="2146" y="153"/>
                  </a:lnTo>
                  <a:lnTo>
                    <a:pt x="2155" y="154"/>
                  </a:lnTo>
                  <a:lnTo>
                    <a:pt x="2155" y="155"/>
                  </a:lnTo>
                  <a:lnTo>
                    <a:pt x="2154" y="158"/>
                  </a:lnTo>
                  <a:lnTo>
                    <a:pt x="2155" y="159"/>
                  </a:lnTo>
                  <a:lnTo>
                    <a:pt x="2156" y="160"/>
                  </a:lnTo>
                  <a:lnTo>
                    <a:pt x="2161" y="162"/>
                  </a:lnTo>
                  <a:lnTo>
                    <a:pt x="2165" y="163"/>
                  </a:lnTo>
                  <a:lnTo>
                    <a:pt x="2162" y="164"/>
                  </a:lnTo>
                  <a:lnTo>
                    <a:pt x="2157" y="166"/>
                  </a:lnTo>
                  <a:lnTo>
                    <a:pt x="2153" y="167"/>
                  </a:lnTo>
                  <a:lnTo>
                    <a:pt x="2149" y="169"/>
                  </a:lnTo>
                  <a:lnTo>
                    <a:pt x="2149" y="170"/>
                  </a:lnTo>
                  <a:lnTo>
                    <a:pt x="2155" y="171"/>
                  </a:lnTo>
                  <a:lnTo>
                    <a:pt x="2162" y="173"/>
                  </a:lnTo>
                  <a:lnTo>
                    <a:pt x="2170" y="174"/>
                  </a:lnTo>
                  <a:lnTo>
                    <a:pt x="2185" y="175"/>
                  </a:lnTo>
                  <a:lnTo>
                    <a:pt x="2197" y="177"/>
                  </a:lnTo>
                  <a:lnTo>
                    <a:pt x="2197" y="178"/>
                  </a:lnTo>
                  <a:lnTo>
                    <a:pt x="2193" y="179"/>
                  </a:lnTo>
                  <a:lnTo>
                    <a:pt x="2193" y="182"/>
                  </a:lnTo>
                  <a:lnTo>
                    <a:pt x="2193" y="183"/>
                  </a:lnTo>
                  <a:lnTo>
                    <a:pt x="2195" y="184"/>
                  </a:lnTo>
                  <a:lnTo>
                    <a:pt x="2193" y="186"/>
                  </a:lnTo>
                  <a:lnTo>
                    <a:pt x="2189" y="187"/>
                  </a:lnTo>
                  <a:lnTo>
                    <a:pt x="2186" y="188"/>
                  </a:lnTo>
                  <a:lnTo>
                    <a:pt x="2181" y="190"/>
                  </a:lnTo>
                  <a:lnTo>
                    <a:pt x="2178" y="191"/>
                  </a:lnTo>
                  <a:lnTo>
                    <a:pt x="2173" y="192"/>
                  </a:lnTo>
                  <a:lnTo>
                    <a:pt x="2166" y="194"/>
                  </a:lnTo>
                  <a:lnTo>
                    <a:pt x="2162" y="195"/>
                  </a:lnTo>
                  <a:lnTo>
                    <a:pt x="2158" y="197"/>
                  </a:lnTo>
                  <a:lnTo>
                    <a:pt x="2157" y="198"/>
                  </a:lnTo>
                  <a:lnTo>
                    <a:pt x="2154" y="199"/>
                  </a:lnTo>
                  <a:lnTo>
                    <a:pt x="2149" y="201"/>
                  </a:lnTo>
                  <a:lnTo>
                    <a:pt x="2143" y="202"/>
                  </a:lnTo>
                  <a:lnTo>
                    <a:pt x="2141" y="203"/>
                  </a:lnTo>
                  <a:lnTo>
                    <a:pt x="2140" y="206"/>
                  </a:lnTo>
                  <a:lnTo>
                    <a:pt x="2138" y="207"/>
                  </a:lnTo>
                  <a:lnTo>
                    <a:pt x="2136" y="208"/>
                  </a:lnTo>
                  <a:lnTo>
                    <a:pt x="2135" y="210"/>
                  </a:lnTo>
                  <a:lnTo>
                    <a:pt x="2131" y="211"/>
                  </a:lnTo>
                  <a:lnTo>
                    <a:pt x="2128" y="212"/>
                  </a:lnTo>
                  <a:lnTo>
                    <a:pt x="2128" y="214"/>
                  </a:lnTo>
                  <a:lnTo>
                    <a:pt x="2125" y="215"/>
                  </a:lnTo>
                  <a:lnTo>
                    <a:pt x="2120" y="216"/>
                  </a:lnTo>
                  <a:lnTo>
                    <a:pt x="2112" y="218"/>
                  </a:lnTo>
                  <a:lnTo>
                    <a:pt x="2103" y="219"/>
                  </a:lnTo>
                  <a:lnTo>
                    <a:pt x="2100" y="220"/>
                  </a:lnTo>
                  <a:lnTo>
                    <a:pt x="2098" y="222"/>
                  </a:lnTo>
                  <a:lnTo>
                    <a:pt x="2092" y="223"/>
                  </a:lnTo>
                  <a:lnTo>
                    <a:pt x="2087" y="224"/>
                  </a:lnTo>
                  <a:lnTo>
                    <a:pt x="2075" y="226"/>
                  </a:lnTo>
                  <a:lnTo>
                    <a:pt x="2070" y="227"/>
                  </a:lnTo>
                  <a:lnTo>
                    <a:pt x="2063" y="230"/>
                  </a:lnTo>
                  <a:lnTo>
                    <a:pt x="2055" y="231"/>
                  </a:lnTo>
                  <a:lnTo>
                    <a:pt x="2050" y="232"/>
                  </a:lnTo>
                  <a:lnTo>
                    <a:pt x="2048" y="234"/>
                  </a:lnTo>
                  <a:lnTo>
                    <a:pt x="2045" y="235"/>
                  </a:lnTo>
                  <a:lnTo>
                    <a:pt x="2045" y="236"/>
                  </a:lnTo>
                  <a:lnTo>
                    <a:pt x="2036" y="238"/>
                  </a:lnTo>
                  <a:lnTo>
                    <a:pt x="2030" y="239"/>
                  </a:lnTo>
                  <a:lnTo>
                    <a:pt x="2024" y="240"/>
                  </a:lnTo>
                  <a:lnTo>
                    <a:pt x="2018" y="242"/>
                  </a:lnTo>
                  <a:lnTo>
                    <a:pt x="2013" y="243"/>
                  </a:lnTo>
                  <a:lnTo>
                    <a:pt x="2009" y="244"/>
                  </a:lnTo>
                  <a:lnTo>
                    <a:pt x="1999" y="246"/>
                  </a:lnTo>
                  <a:lnTo>
                    <a:pt x="1990" y="247"/>
                  </a:lnTo>
                  <a:lnTo>
                    <a:pt x="1996" y="248"/>
                  </a:lnTo>
                  <a:lnTo>
                    <a:pt x="1984" y="250"/>
                  </a:lnTo>
                  <a:lnTo>
                    <a:pt x="1965" y="251"/>
                  </a:lnTo>
                  <a:lnTo>
                    <a:pt x="1939" y="253"/>
                  </a:lnTo>
                  <a:lnTo>
                    <a:pt x="1915" y="255"/>
                  </a:lnTo>
                  <a:lnTo>
                    <a:pt x="1877" y="256"/>
                  </a:lnTo>
                  <a:lnTo>
                    <a:pt x="1850" y="258"/>
                  </a:lnTo>
                  <a:lnTo>
                    <a:pt x="1838" y="259"/>
                  </a:lnTo>
                  <a:lnTo>
                    <a:pt x="1834" y="260"/>
                  </a:lnTo>
                  <a:lnTo>
                    <a:pt x="1832" y="262"/>
                  </a:lnTo>
                  <a:lnTo>
                    <a:pt x="1832" y="263"/>
                  </a:lnTo>
                  <a:lnTo>
                    <a:pt x="1828" y="264"/>
                  </a:lnTo>
                  <a:lnTo>
                    <a:pt x="1823" y="266"/>
                  </a:lnTo>
                  <a:lnTo>
                    <a:pt x="1821" y="267"/>
                  </a:lnTo>
                  <a:lnTo>
                    <a:pt x="1816" y="268"/>
                  </a:lnTo>
                  <a:lnTo>
                    <a:pt x="1812" y="270"/>
                  </a:lnTo>
                  <a:lnTo>
                    <a:pt x="1809" y="271"/>
                  </a:lnTo>
                  <a:lnTo>
                    <a:pt x="1806" y="272"/>
                  </a:lnTo>
                  <a:lnTo>
                    <a:pt x="1801" y="274"/>
                  </a:lnTo>
                  <a:lnTo>
                    <a:pt x="1798" y="275"/>
                  </a:lnTo>
                  <a:lnTo>
                    <a:pt x="1797" y="277"/>
                  </a:lnTo>
                  <a:lnTo>
                    <a:pt x="1792" y="279"/>
                  </a:lnTo>
                  <a:lnTo>
                    <a:pt x="1792" y="280"/>
                  </a:lnTo>
                  <a:lnTo>
                    <a:pt x="1786" y="281"/>
                  </a:lnTo>
                  <a:lnTo>
                    <a:pt x="1782" y="283"/>
                  </a:lnTo>
                  <a:lnTo>
                    <a:pt x="1774" y="284"/>
                  </a:lnTo>
                  <a:lnTo>
                    <a:pt x="1769" y="285"/>
                  </a:lnTo>
                  <a:lnTo>
                    <a:pt x="1763" y="287"/>
                  </a:lnTo>
                  <a:lnTo>
                    <a:pt x="1759" y="288"/>
                  </a:lnTo>
                  <a:lnTo>
                    <a:pt x="1749" y="290"/>
                  </a:lnTo>
                  <a:lnTo>
                    <a:pt x="1749" y="291"/>
                  </a:lnTo>
                  <a:lnTo>
                    <a:pt x="1747" y="292"/>
                  </a:lnTo>
                  <a:lnTo>
                    <a:pt x="1725" y="294"/>
                  </a:lnTo>
                  <a:lnTo>
                    <a:pt x="1721" y="295"/>
                  </a:lnTo>
                  <a:lnTo>
                    <a:pt x="1716" y="296"/>
                  </a:lnTo>
                  <a:lnTo>
                    <a:pt x="1701" y="298"/>
                  </a:lnTo>
                  <a:lnTo>
                    <a:pt x="1699" y="299"/>
                  </a:lnTo>
                  <a:lnTo>
                    <a:pt x="1695" y="300"/>
                  </a:lnTo>
                  <a:lnTo>
                    <a:pt x="1696" y="303"/>
                  </a:lnTo>
                  <a:lnTo>
                    <a:pt x="1686" y="304"/>
                  </a:lnTo>
                  <a:lnTo>
                    <a:pt x="1676" y="305"/>
                  </a:lnTo>
                  <a:lnTo>
                    <a:pt x="1673" y="307"/>
                  </a:lnTo>
                  <a:lnTo>
                    <a:pt x="1672" y="308"/>
                  </a:lnTo>
                  <a:lnTo>
                    <a:pt x="1667" y="309"/>
                  </a:lnTo>
                  <a:lnTo>
                    <a:pt x="1663" y="311"/>
                  </a:lnTo>
                  <a:lnTo>
                    <a:pt x="1660" y="312"/>
                  </a:lnTo>
                  <a:lnTo>
                    <a:pt x="1654" y="313"/>
                  </a:lnTo>
                  <a:lnTo>
                    <a:pt x="1648" y="315"/>
                  </a:lnTo>
                  <a:lnTo>
                    <a:pt x="1645" y="316"/>
                  </a:lnTo>
                  <a:lnTo>
                    <a:pt x="1640" y="317"/>
                  </a:lnTo>
                  <a:lnTo>
                    <a:pt x="1640" y="319"/>
                  </a:lnTo>
                  <a:lnTo>
                    <a:pt x="1634" y="320"/>
                  </a:lnTo>
                  <a:lnTo>
                    <a:pt x="1629" y="322"/>
                  </a:lnTo>
                  <a:lnTo>
                    <a:pt x="1625" y="323"/>
                  </a:lnTo>
                  <a:lnTo>
                    <a:pt x="1619" y="324"/>
                  </a:lnTo>
                  <a:lnTo>
                    <a:pt x="1617" y="327"/>
                  </a:lnTo>
                  <a:lnTo>
                    <a:pt x="1612" y="328"/>
                  </a:lnTo>
                  <a:lnTo>
                    <a:pt x="1611" y="329"/>
                  </a:lnTo>
                  <a:lnTo>
                    <a:pt x="1601" y="331"/>
                  </a:lnTo>
                  <a:lnTo>
                    <a:pt x="1597" y="332"/>
                  </a:lnTo>
                  <a:lnTo>
                    <a:pt x="1593" y="333"/>
                  </a:lnTo>
                  <a:lnTo>
                    <a:pt x="1590" y="335"/>
                  </a:lnTo>
                  <a:lnTo>
                    <a:pt x="1587" y="336"/>
                  </a:lnTo>
                  <a:lnTo>
                    <a:pt x="1582" y="337"/>
                  </a:lnTo>
                  <a:lnTo>
                    <a:pt x="1579" y="339"/>
                  </a:lnTo>
                  <a:lnTo>
                    <a:pt x="1574" y="340"/>
                  </a:lnTo>
                  <a:lnTo>
                    <a:pt x="1571" y="341"/>
                  </a:lnTo>
                  <a:lnTo>
                    <a:pt x="1569" y="343"/>
                  </a:lnTo>
                  <a:lnTo>
                    <a:pt x="1565" y="344"/>
                  </a:lnTo>
                  <a:lnTo>
                    <a:pt x="1563" y="345"/>
                  </a:lnTo>
                  <a:lnTo>
                    <a:pt x="1561" y="347"/>
                  </a:lnTo>
                  <a:lnTo>
                    <a:pt x="1557" y="348"/>
                  </a:lnTo>
                  <a:lnTo>
                    <a:pt x="1555" y="351"/>
                  </a:lnTo>
                  <a:lnTo>
                    <a:pt x="1550" y="352"/>
                  </a:lnTo>
                  <a:lnTo>
                    <a:pt x="1547" y="353"/>
                  </a:lnTo>
                  <a:lnTo>
                    <a:pt x="1546" y="355"/>
                  </a:lnTo>
                  <a:lnTo>
                    <a:pt x="1543" y="356"/>
                  </a:lnTo>
                  <a:lnTo>
                    <a:pt x="1536" y="357"/>
                  </a:lnTo>
                  <a:lnTo>
                    <a:pt x="1532" y="359"/>
                  </a:lnTo>
                  <a:lnTo>
                    <a:pt x="1531" y="360"/>
                  </a:lnTo>
                  <a:lnTo>
                    <a:pt x="1525" y="361"/>
                  </a:lnTo>
                  <a:lnTo>
                    <a:pt x="1520" y="363"/>
                  </a:lnTo>
                  <a:lnTo>
                    <a:pt x="1504" y="364"/>
                  </a:lnTo>
                  <a:lnTo>
                    <a:pt x="1500" y="365"/>
                  </a:lnTo>
                  <a:lnTo>
                    <a:pt x="1494" y="367"/>
                  </a:lnTo>
                  <a:lnTo>
                    <a:pt x="1490" y="368"/>
                  </a:lnTo>
                  <a:lnTo>
                    <a:pt x="1488" y="369"/>
                  </a:lnTo>
                  <a:lnTo>
                    <a:pt x="1485" y="371"/>
                  </a:lnTo>
                  <a:lnTo>
                    <a:pt x="1480" y="372"/>
                  </a:lnTo>
                  <a:lnTo>
                    <a:pt x="1475" y="374"/>
                  </a:lnTo>
                  <a:lnTo>
                    <a:pt x="1471" y="376"/>
                  </a:lnTo>
                  <a:lnTo>
                    <a:pt x="1465" y="377"/>
                  </a:lnTo>
                  <a:lnTo>
                    <a:pt x="1458" y="378"/>
                  </a:lnTo>
                  <a:lnTo>
                    <a:pt x="1456" y="380"/>
                  </a:lnTo>
                  <a:lnTo>
                    <a:pt x="1450" y="381"/>
                  </a:lnTo>
                  <a:lnTo>
                    <a:pt x="1448" y="383"/>
                  </a:lnTo>
                  <a:lnTo>
                    <a:pt x="1444" y="384"/>
                  </a:lnTo>
                  <a:lnTo>
                    <a:pt x="1435" y="385"/>
                  </a:lnTo>
                  <a:lnTo>
                    <a:pt x="1429" y="387"/>
                  </a:lnTo>
                  <a:lnTo>
                    <a:pt x="1426" y="388"/>
                  </a:lnTo>
                  <a:lnTo>
                    <a:pt x="1423" y="389"/>
                  </a:lnTo>
                  <a:lnTo>
                    <a:pt x="1421" y="391"/>
                  </a:lnTo>
                  <a:lnTo>
                    <a:pt x="1419" y="392"/>
                  </a:lnTo>
                  <a:lnTo>
                    <a:pt x="1417" y="393"/>
                  </a:lnTo>
                  <a:lnTo>
                    <a:pt x="1412" y="395"/>
                  </a:lnTo>
                  <a:lnTo>
                    <a:pt x="1407" y="396"/>
                  </a:lnTo>
                  <a:lnTo>
                    <a:pt x="1404" y="398"/>
                  </a:lnTo>
                  <a:lnTo>
                    <a:pt x="1402" y="400"/>
                  </a:lnTo>
                  <a:lnTo>
                    <a:pt x="1400" y="401"/>
                  </a:lnTo>
                  <a:lnTo>
                    <a:pt x="1398" y="402"/>
                  </a:lnTo>
                  <a:lnTo>
                    <a:pt x="1396" y="404"/>
                  </a:lnTo>
                  <a:lnTo>
                    <a:pt x="1388" y="405"/>
                  </a:lnTo>
                  <a:lnTo>
                    <a:pt x="1375" y="406"/>
                  </a:lnTo>
                  <a:lnTo>
                    <a:pt x="1364" y="408"/>
                  </a:lnTo>
                  <a:lnTo>
                    <a:pt x="1364" y="409"/>
                  </a:lnTo>
                  <a:lnTo>
                    <a:pt x="1364" y="410"/>
                  </a:lnTo>
                  <a:lnTo>
                    <a:pt x="1361" y="412"/>
                  </a:lnTo>
                  <a:lnTo>
                    <a:pt x="1360" y="413"/>
                  </a:lnTo>
                  <a:lnTo>
                    <a:pt x="1350" y="415"/>
                  </a:lnTo>
                  <a:lnTo>
                    <a:pt x="1343" y="416"/>
                  </a:lnTo>
                  <a:lnTo>
                    <a:pt x="1341" y="417"/>
                  </a:lnTo>
                  <a:lnTo>
                    <a:pt x="1335" y="419"/>
                  </a:lnTo>
                  <a:lnTo>
                    <a:pt x="1331" y="420"/>
                  </a:lnTo>
                  <a:lnTo>
                    <a:pt x="1329" y="422"/>
                  </a:lnTo>
                  <a:lnTo>
                    <a:pt x="1324" y="424"/>
                  </a:lnTo>
                  <a:lnTo>
                    <a:pt x="1322" y="425"/>
                  </a:lnTo>
                  <a:lnTo>
                    <a:pt x="1320" y="426"/>
                  </a:lnTo>
                  <a:lnTo>
                    <a:pt x="1316" y="428"/>
                  </a:lnTo>
                  <a:lnTo>
                    <a:pt x="1313" y="429"/>
                  </a:lnTo>
                  <a:lnTo>
                    <a:pt x="1306" y="430"/>
                  </a:lnTo>
                  <a:lnTo>
                    <a:pt x="1299" y="432"/>
                  </a:lnTo>
                  <a:lnTo>
                    <a:pt x="1296" y="433"/>
                  </a:lnTo>
                  <a:lnTo>
                    <a:pt x="1292" y="434"/>
                  </a:lnTo>
                  <a:lnTo>
                    <a:pt x="1286" y="436"/>
                  </a:lnTo>
                  <a:lnTo>
                    <a:pt x="1281" y="437"/>
                  </a:lnTo>
                  <a:lnTo>
                    <a:pt x="1275" y="438"/>
                  </a:lnTo>
                  <a:lnTo>
                    <a:pt x="1268" y="440"/>
                  </a:lnTo>
                  <a:lnTo>
                    <a:pt x="1262" y="441"/>
                  </a:lnTo>
                  <a:lnTo>
                    <a:pt x="1254" y="443"/>
                  </a:lnTo>
                  <a:lnTo>
                    <a:pt x="1248" y="444"/>
                  </a:lnTo>
                  <a:lnTo>
                    <a:pt x="1246" y="446"/>
                  </a:lnTo>
                  <a:lnTo>
                    <a:pt x="1244" y="448"/>
                  </a:lnTo>
                  <a:lnTo>
                    <a:pt x="1242" y="449"/>
                  </a:lnTo>
                  <a:lnTo>
                    <a:pt x="1239" y="450"/>
                  </a:lnTo>
                  <a:lnTo>
                    <a:pt x="1239" y="452"/>
                  </a:lnTo>
                  <a:lnTo>
                    <a:pt x="1237" y="453"/>
                  </a:lnTo>
                  <a:lnTo>
                    <a:pt x="1236" y="454"/>
                  </a:lnTo>
                  <a:lnTo>
                    <a:pt x="1233" y="456"/>
                  </a:lnTo>
                  <a:lnTo>
                    <a:pt x="1229" y="457"/>
                  </a:lnTo>
                  <a:lnTo>
                    <a:pt x="1224" y="458"/>
                  </a:lnTo>
                  <a:lnTo>
                    <a:pt x="1221" y="460"/>
                  </a:lnTo>
                  <a:lnTo>
                    <a:pt x="1217" y="461"/>
                  </a:lnTo>
                  <a:lnTo>
                    <a:pt x="1214" y="462"/>
                  </a:lnTo>
                  <a:lnTo>
                    <a:pt x="1205" y="464"/>
                  </a:lnTo>
                  <a:lnTo>
                    <a:pt x="1199" y="465"/>
                  </a:lnTo>
                  <a:lnTo>
                    <a:pt x="1197" y="466"/>
                  </a:lnTo>
                  <a:lnTo>
                    <a:pt x="1194" y="468"/>
                  </a:lnTo>
                  <a:lnTo>
                    <a:pt x="1193" y="470"/>
                  </a:lnTo>
                  <a:lnTo>
                    <a:pt x="1190" y="471"/>
                  </a:lnTo>
                  <a:lnTo>
                    <a:pt x="1184" y="473"/>
                  </a:lnTo>
                  <a:lnTo>
                    <a:pt x="1182" y="474"/>
                  </a:lnTo>
                  <a:lnTo>
                    <a:pt x="1180" y="476"/>
                  </a:lnTo>
                  <a:lnTo>
                    <a:pt x="1179" y="477"/>
                  </a:lnTo>
                  <a:lnTo>
                    <a:pt x="1179" y="478"/>
                  </a:lnTo>
                  <a:lnTo>
                    <a:pt x="1179" y="480"/>
                  </a:lnTo>
                  <a:lnTo>
                    <a:pt x="1180" y="481"/>
                  </a:lnTo>
                  <a:lnTo>
                    <a:pt x="1179" y="482"/>
                  </a:lnTo>
                  <a:lnTo>
                    <a:pt x="1179" y="484"/>
                  </a:lnTo>
                  <a:lnTo>
                    <a:pt x="1178" y="485"/>
                  </a:lnTo>
                  <a:lnTo>
                    <a:pt x="1176" y="486"/>
                  </a:lnTo>
                  <a:lnTo>
                    <a:pt x="1176" y="488"/>
                  </a:lnTo>
                  <a:lnTo>
                    <a:pt x="1174" y="489"/>
                  </a:lnTo>
                  <a:lnTo>
                    <a:pt x="1174" y="490"/>
                  </a:lnTo>
                  <a:lnTo>
                    <a:pt x="1163" y="492"/>
                  </a:lnTo>
                  <a:lnTo>
                    <a:pt x="1161" y="494"/>
                  </a:lnTo>
                  <a:lnTo>
                    <a:pt x="1160" y="495"/>
                  </a:lnTo>
                  <a:lnTo>
                    <a:pt x="1156" y="497"/>
                  </a:lnTo>
                  <a:lnTo>
                    <a:pt x="1154" y="498"/>
                  </a:lnTo>
                  <a:lnTo>
                    <a:pt x="1151" y="499"/>
                  </a:lnTo>
                  <a:lnTo>
                    <a:pt x="1151" y="501"/>
                  </a:lnTo>
                  <a:lnTo>
                    <a:pt x="1146" y="502"/>
                  </a:lnTo>
                  <a:lnTo>
                    <a:pt x="1142" y="504"/>
                  </a:lnTo>
                  <a:lnTo>
                    <a:pt x="1139" y="505"/>
                  </a:lnTo>
                  <a:lnTo>
                    <a:pt x="1140" y="506"/>
                  </a:lnTo>
                  <a:lnTo>
                    <a:pt x="1137" y="508"/>
                  </a:lnTo>
                  <a:lnTo>
                    <a:pt x="1131" y="509"/>
                  </a:lnTo>
                  <a:lnTo>
                    <a:pt x="1127" y="510"/>
                  </a:lnTo>
                  <a:lnTo>
                    <a:pt x="1123" y="512"/>
                  </a:lnTo>
                  <a:lnTo>
                    <a:pt x="1114" y="513"/>
                  </a:lnTo>
                  <a:lnTo>
                    <a:pt x="1115" y="514"/>
                  </a:lnTo>
                  <a:lnTo>
                    <a:pt x="1113" y="516"/>
                  </a:lnTo>
                  <a:lnTo>
                    <a:pt x="1109" y="518"/>
                  </a:lnTo>
                  <a:lnTo>
                    <a:pt x="1104" y="519"/>
                  </a:lnTo>
                  <a:lnTo>
                    <a:pt x="1101" y="521"/>
                  </a:lnTo>
                  <a:lnTo>
                    <a:pt x="1098" y="522"/>
                  </a:lnTo>
                  <a:lnTo>
                    <a:pt x="1096" y="523"/>
                  </a:lnTo>
                  <a:lnTo>
                    <a:pt x="1093" y="525"/>
                  </a:lnTo>
                  <a:lnTo>
                    <a:pt x="1089" y="526"/>
                  </a:lnTo>
                  <a:lnTo>
                    <a:pt x="1086" y="527"/>
                  </a:lnTo>
                  <a:lnTo>
                    <a:pt x="1084" y="529"/>
                  </a:lnTo>
                  <a:lnTo>
                    <a:pt x="1084" y="530"/>
                  </a:lnTo>
                  <a:lnTo>
                    <a:pt x="1078" y="531"/>
                  </a:lnTo>
                  <a:lnTo>
                    <a:pt x="1077" y="533"/>
                  </a:lnTo>
                  <a:lnTo>
                    <a:pt x="1073" y="534"/>
                  </a:lnTo>
                  <a:lnTo>
                    <a:pt x="1066" y="536"/>
                  </a:lnTo>
                  <a:lnTo>
                    <a:pt x="1064" y="537"/>
                  </a:lnTo>
                  <a:lnTo>
                    <a:pt x="1060" y="538"/>
                  </a:lnTo>
                  <a:lnTo>
                    <a:pt x="1058" y="540"/>
                  </a:lnTo>
                  <a:lnTo>
                    <a:pt x="1055" y="542"/>
                  </a:lnTo>
                  <a:lnTo>
                    <a:pt x="1054" y="543"/>
                  </a:lnTo>
                  <a:lnTo>
                    <a:pt x="1054" y="545"/>
                  </a:lnTo>
                  <a:lnTo>
                    <a:pt x="1049" y="546"/>
                  </a:lnTo>
                  <a:lnTo>
                    <a:pt x="1045" y="547"/>
                  </a:lnTo>
                  <a:lnTo>
                    <a:pt x="1035" y="549"/>
                  </a:lnTo>
                  <a:lnTo>
                    <a:pt x="1033" y="550"/>
                  </a:lnTo>
                  <a:lnTo>
                    <a:pt x="1030" y="551"/>
                  </a:lnTo>
                  <a:lnTo>
                    <a:pt x="1031" y="553"/>
                  </a:lnTo>
                  <a:lnTo>
                    <a:pt x="1024" y="554"/>
                  </a:lnTo>
                  <a:lnTo>
                    <a:pt x="1019" y="555"/>
                  </a:lnTo>
                  <a:lnTo>
                    <a:pt x="1016" y="557"/>
                  </a:lnTo>
                  <a:lnTo>
                    <a:pt x="1015" y="558"/>
                  </a:lnTo>
                  <a:lnTo>
                    <a:pt x="1012" y="559"/>
                  </a:lnTo>
                  <a:lnTo>
                    <a:pt x="1009" y="561"/>
                  </a:lnTo>
                  <a:lnTo>
                    <a:pt x="1003" y="562"/>
                  </a:lnTo>
                  <a:lnTo>
                    <a:pt x="1001" y="563"/>
                  </a:lnTo>
                  <a:lnTo>
                    <a:pt x="998" y="565"/>
                  </a:lnTo>
                  <a:lnTo>
                    <a:pt x="1000" y="567"/>
                  </a:lnTo>
                  <a:lnTo>
                    <a:pt x="996" y="569"/>
                  </a:lnTo>
                  <a:lnTo>
                    <a:pt x="994" y="570"/>
                  </a:lnTo>
                  <a:lnTo>
                    <a:pt x="987" y="571"/>
                  </a:lnTo>
                  <a:lnTo>
                    <a:pt x="982" y="573"/>
                  </a:lnTo>
                  <a:lnTo>
                    <a:pt x="978" y="574"/>
                  </a:lnTo>
                  <a:lnTo>
                    <a:pt x="980" y="575"/>
                  </a:lnTo>
                  <a:lnTo>
                    <a:pt x="979" y="577"/>
                  </a:lnTo>
                  <a:lnTo>
                    <a:pt x="978" y="578"/>
                  </a:lnTo>
                  <a:lnTo>
                    <a:pt x="977" y="579"/>
                  </a:lnTo>
                  <a:lnTo>
                    <a:pt x="975" y="581"/>
                  </a:lnTo>
                  <a:lnTo>
                    <a:pt x="974" y="582"/>
                  </a:lnTo>
                  <a:lnTo>
                    <a:pt x="972" y="583"/>
                  </a:lnTo>
                  <a:lnTo>
                    <a:pt x="971" y="585"/>
                  </a:lnTo>
                  <a:lnTo>
                    <a:pt x="965" y="586"/>
                  </a:lnTo>
                  <a:lnTo>
                    <a:pt x="966" y="587"/>
                  </a:lnTo>
                  <a:lnTo>
                    <a:pt x="966" y="589"/>
                  </a:lnTo>
                  <a:lnTo>
                    <a:pt x="963" y="591"/>
                  </a:lnTo>
                  <a:lnTo>
                    <a:pt x="962" y="592"/>
                  </a:lnTo>
                  <a:lnTo>
                    <a:pt x="958" y="594"/>
                  </a:lnTo>
                  <a:lnTo>
                    <a:pt x="956" y="595"/>
                  </a:lnTo>
                  <a:lnTo>
                    <a:pt x="956" y="597"/>
                  </a:lnTo>
                  <a:lnTo>
                    <a:pt x="954" y="598"/>
                  </a:lnTo>
                  <a:lnTo>
                    <a:pt x="951" y="599"/>
                  </a:lnTo>
                  <a:lnTo>
                    <a:pt x="949" y="601"/>
                  </a:lnTo>
                  <a:lnTo>
                    <a:pt x="947" y="602"/>
                  </a:lnTo>
                  <a:lnTo>
                    <a:pt x="946" y="603"/>
                  </a:lnTo>
                  <a:lnTo>
                    <a:pt x="944" y="605"/>
                  </a:lnTo>
                  <a:lnTo>
                    <a:pt x="943" y="606"/>
                  </a:lnTo>
                  <a:lnTo>
                    <a:pt x="940" y="607"/>
                  </a:lnTo>
                  <a:lnTo>
                    <a:pt x="936" y="609"/>
                  </a:lnTo>
                  <a:lnTo>
                    <a:pt x="935" y="610"/>
                  </a:lnTo>
                  <a:lnTo>
                    <a:pt x="936" y="611"/>
                  </a:lnTo>
                  <a:lnTo>
                    <a:pt x="932" y="613"/>
                  </a:lnTo>
                  <a:lnTo>
                    <a:pt x="924" y="615"/>
                  </a:lnTo>
                  <a:lnTo>
                    <a:pt x="920" y="616"/>
                  </a:lnTo>
                  <a:lnTo>
                    <a:pt x="919" y="618"/>
                  </a:lnTo>
                  <a:lnTo>
                    <a:pt x="914" y="619"/>
                  </a:lnTo>
                  <a:lnTo>
                    <a:pt x="912" y="620"/>
                  </a:lnTo>
                  <a:lnTo>
                    <a:pt x="912" y="622"/>
                  </a:lnTo>
                  <a:lnTo>
                    <a:pt x="911" y="623"/>
                  </a:lnTo>
                  <a:lnTo>
                    <a:pt x="910" y="624"/>
                  </a:lnTo>
                  <a:lnTo>
                    <a:pt x="908" y="626"/>
                  </a:lnTo>
                  <a:lnTo>
                    <a:pt x="906" y="627"/>
                  </a:lnTo>
                  <a:lnTo>
                    <a:pt x="905" y="629"/>
                  </a:lnTo>
                  <a:lnTo>
                    <a:pt x="901" y="630"/>
                  </a:lnTo>
                  <a:lnTo>
                    <a:pt x="896" y="631"/>
                  </a:lnTo>
                  <a:lnTo>
                    <a:pt x="895" y="633"/>
                  </a:lnTo>
                  <a:lnTo>
                    <a:pt x="891" y="634"/>
                  </a:lnTo>
                  <a:lnTo>
                    <a:pt x="890" y="635"/>
                  </a:lnTo>
                  <a:lnTo>
                    <a:pt x="889" y="637"/>
                  </a:lnTo>
                  <a:lnTo>
                    <a:pt x="887" y="639"/>
                  </a:lnTo>
                  <a:lnTo>
                    <a:pt x="886" y="640"/>
                  </a:lnTo>
                  <a:lnTo>
                    <a:pt x="886" y="642"/>
                  </a:lnTo>
                  <a:lnTo>
                    <a:pt x="886" y="643"/>
                  </a:lnTo>
                  <a:lnTo>
                    <a:pt x="884" y="644"/>
                  </a:lnTo>
                  <a:lnTo>
                    <a:pt x="881" y="646"/>
                  </a:lnTo>
                  <a:lnTo>
                    <a:pt x="878" y="647"/>
                  </a:lnTo>
                  <a:lnTo>
                    <a:pt x="874" y="648"/>
                  </a:lnTo>
                  <a:lnTo>
                    <a:pt x="874" y="650"/>
                  </a:lnTo>
                  <a:lnTo>
                    <a:pt x="873" y="651"/>
                  </a:lnTo>
                  <a:lnTo>
                    <a:pt x="873" y="652"/>
                  </a:lnTo>
                  <a:lnTo>
                    <a:pt x="868" y="654"/>
                  </a:lnTo>
                  <a:lnTo>
                    <a:pt x="865" y="655"/>
                  </a:lnTo>
                  <a:lnTo>
                    <a:pt x="863" y="656"/>
                  </a:lnTo>
                  <a:lnTo>
                    <a:pt x="861" y="658"/>
                  </a:lnTo>
                  <a:lnTo>
                    <a:pt x="860" y="659"/>
                  </a:lnTo>
                  <a:lnTo>
                    <a:pt x="857" y="661"/>
                  </a:lnTo>
                  <a:lnTo>
                    <a:pt x="852" y="663"/>
                  </a:lnTo>
                  <a:lnTo>
                    <a:pt x="850" y="664"/>
                  </a:lnTo>
                  <a:lnTo>
                    <a:pt x="849" y="666"/>
                  </a:lnTo>
                  <a:lnTo>
                    <a:pt x="845" y="667"/>
                  </a:lnTo>
                  <a:lnTo>
                    <a:pt x="844" y="668"/>
                  </a:lnTo>
                  <a:lnTo>
                    <a:pt x="843" y="670"/>
                  </a:lnTo>
                  <a:lnTo>
                    <a:pt x="840" y="671"/>
                  </a:lnTo>
                  <a:lnTo>
                    <a:pt x="838" y="672"/>
                  </a:lnTo>
                  <a:lnTo>
                    <a:pt x="835" y="674"/>
                  </a:lnTo>
                  <a:lnTo>
                    <a:pt x="831" y="675"/>
                  </a:lnTo>
                  <a:lnTo>
                    <a:pt x="830" y="676"/>
                  </a:lnTo>
                  <a:lnTo>
                    <a:pt x="829" y="678"/>
                  </a:lnTo>
                  <a:lnTo>
                    <a:pt x="827" y="679"/>
                  </a:lnTo>
                  <a:lnTo>
                    <a:pt x="826" y="680"/>
                  </a:lnTo>
                  <a:lnTo>
                    <a:pt x="826" y="682"/>
                  </a:lnTo>
                  <a:lnTo>
                    <a:pt x="826" y="683"/>
                  </a:lnTo>
                  <a:lnTo>
                    <a:pt x="825" y="684"/>
                  </a:lnTo>
                  <a:lnTo>
                    <a:pt x="822" y="687"/>
                  </a:lnTo>
                  <a:lnTo>
                    <a:pt x="818" y="688"/>
                  </a:lnTo>
                  <a:lnTo>
                    <a:pt x="817" y="690"/>
                  </a:lnTo>
                  <a:lnTo>
                    <a:pt x="817" y="691"/>
                  </a:lnTo>
                  <a:lnTo>
                    <a:pt x="818" y="692"/>
                  </a:lnTo>
                  <a:lnTo>
                    <a:pt x="817" y="694"/>
                  </a:lnTo>
                  <a:lnTo>
                    <a:pt x="813" y="695"/>
                  </a:lnTo>
                  <a:lnTo>
                    <a:pt x="812" y="696"/>
                  </a:lnTo>
                  <a:lnTo>
                    <a:pt x="810" y="698"/>
                  </a:lnTo>
                  <a:lnTo>
                    <a:pt x="811" y="699"/>
                  </a:lnTo>
                  <a:lnTo>
                    <a:pt x="807" y="700"/>
                  </a:lnTo>
                  <a:lnTo>
                    <a:pt x="806" y="702"/>
                  </a:lnTo>
                  <a:lnTo>
                    <a:pt x="803" y="703"/>
                  </a:lnTo>
                  <a:lnTo>
                    <a:pt x="802" y="704"/>
                  </a:lnTo>
                  <a:lnTo>
                    <a:pt x="799" y="706"/>
                  </a:lnTo>
                  <a:lnTo>
                    <a:pt x="796" y="707"/>
                  </a:lnTo>
                  <a:lnTo>
                    <a:pt x="796" y="708"/>
                  </a:lnTo>
                  <a:lnTo>
                    <a:pt x="793" y="711"/>
                  </a:lnTo>
                  <a:lnTo>
                    <a:pt x="791" y="712"/>
                  </a:lnTo>
                  <a:lnTo>
                    <a:pt x="788" y="713"/>
                  </a:lnTo>
                  <a:lnTo>
                    <a:pt x="788" y="715"/>
                  </a:lnTo>
                  <a:lnTo>
                    <a:pt x="787" y="716"/>
                  </a:lnTo>
                  <a:lnTo>
                    <a:pt x="784" y="717"/>
                  </a:lnTo>
                  <a:lnTo>
                    <a:pt x="782" y="719"/>
                  </a:lnTo>
                  <a:lnTo>
                    <a:pt x="781" y="720"/>
                  </a:lnTo>
                  <a:lnTo>
                    <a:pt x="776" y="722"/>
                  </a:lnTo>
                  <a:lnTo>
                    <a:pt x="775" y="723"/>
                  </a:lnTo>
                  <a:lnTo>
                    <a:pt x="775" y="724"/>
                  </a:lnTo>
                  <a:lnTo>
                    <a:pt x="775" y="726"/>
                  </a:lnTo>
                  <a:lnTo>
                    <a:pt x="770" y="727"/>
                  </a:lnTo>
                  <a:lnTo>
                    <a:pt x="767" y="728"/>
                  </a:lnTo>
                  <a:lnTo>
                    <a:pt x="767" y="730"/>
                  </a:lnTo>
                  <a:lnTo>
                    <a:pt x="765" y="731"/>
                  </a:lnTo>
                  <a:lnTo>
                    <a:pt x="764" y="732"/>
                  </a:lnTo>
                  <a:lnTo>
                    <a:pt x="762" y="735"/>
                  </a:lnTo>
                  <a:lnTo>
                    <a:pt x="760" y="736"/>
                  </a:lnTo>
                  <a:lnTo>
                    <a:pt x="758" y="737"/>
                  </a:lnTo>
                  <a:lnTo>
                    <a:pt x="757" y="739"/>
                  </a:lnTo>
                  <a:lnTo>
                    <a:pt x="755" y="740"/>
                  </a:lnTo>
                  <a:lnTo>
                    <a:pt x="754" y="741"/>
                  </a:lnTo>
                  <a:lnTo>
                    <a:pt x="753" y="743"/>
                  </a:lnTo>
                  <a:lnTo>
                    <a:pt x="751" y="744"/>
                  </a:lnTo>
                  <a:lnTo>
                    <a:pt x="747" y="745"/>
                  </a:lnTo>
                  <a:lnTo>
                    <a:pt x="746" y="747"/>
                  </a:lnTo>
                  <a:lnTo>
                    <a:pt x="745" y="748"/>
                  </a:lnTo>
                  <a:lnTo>
                    <a:pt x="744" y="750"/>
                  </a:lnTo>
                  <a:lnTo>
                    <a:pt x="743" y="751"/>
                  </a:lnTo>
                  <a:lnTo>
                    <a:pt x="742" y="752"/>
                  </a:lnTo>
                  <a:lnTo>
                    <a:pt x="739" y="754"/>
                  </a:lnTo>
                  <a:lnTo>
                    <a:pt x="737" y="755"/>
                  </a:lnTo>
                  <a:lnTo>
                    <a:pt x="738" y="756"/>
                  </a:lnTo>
                  <a:lnTo>
                    <a:pt x="736" y="759"/>
                  </a:lnTo>
                  <a:lnTo>
                    <a:pt x="732" y="760"/>
                  </a:lnTo>
                  <a:lnTo>
                    <a:pt x="730" y="761"/>
                  </a:lnTo>
                  <a:lnTo>
                    <a:pt x="730" y="763"/>
                  </a:lnTo>
                  <a:lnTo>
                    <a:pt x="729" y="764"/>
                  </a:lnTo>
                  <a:lnTo>
                    <a:pt x="728" y="765"/>
                  </a:lnTo>
                  <a:lnTo>
                    <a:pt x="728" y="767"/>
                  </a:lnTo>
                  <a:lnTo>
                    <a:pt x="727" y="768"/>
                  </a:lnTo>
                  <a:lnTo>
                    <a:pt x="726" y="769"/>
                  </a:lnTo>
                  <a:lnTo>
                    <a:pt x="726" y="771"/>
                  </a:lnTo>
                  <a:lnTo>
                    <a:pt x="724" y="772"/>
                  </a:lnTo>
                  <a:lnTo>
                    <a:pt x="723" y="773"/>
                  </a:lnTo>
                  <a:lnTo>
                    <a:pt x="722" y="775"/>
                  </a:lnTo>
                  <a:lnTo>
                    <a:pt x="719" y="776"/>
                  </a:lnTo>
                  <a:lnTo>
                    <a:pt x="719" y="777"/>
                  </a:lnTo>
                  <a:lnTo>
                    <a:pt x="717" y="779"/>
                  </a:lnTo>
                  <a:lnTo>
                    <a:pt x="714" y="780"/>
                  </a:lnTo>
                  <a:lnTo>
                    <a:pt x="712" y="783"/>
                  </a:lnTo>
                  <a:lnTo>
                    <a:pt x="709" y="784"/>
                  </a:lnTo>
                  <a:lnTo>
                    <a:pt x="709" y="785"/>
                  </a:lnTo>
                  <a:lnTo>
                    <a:pt x="708" y="787"/>
                  </a:lnTo>
                  <a:lnTo>
                    <a:pt x="708" y="788"/>
                  </a:lnTo>
                  <a:lnTo>
                    <a:pt x="706" y="789"/>
                  </a:lnTo>
                  <a:lnTo>
                    <a:pt x="699" y="791"/>
                  </a:lnTo>
                  <a:lnTo>
                    <a:pt x="698" y="792"/>
                  </a:lnTo>
                  <a:lnTo>
                    <a:pt x="697" y="793"/>
                  </a:lnTo>
                  <a:lnTo>
                    <a:pt x="697" y="795"/>
                  </a:lnTo>
                  <a:lnTo>
                    <a:pt x="693" y="796"/>
                  </a:lnTo>
                  <a:lnTo>
                    <a:pt x="692" y="797"/>
                  </a:lnTo>
                  <a:lnTo>
                    <a:pt x="691" y="799"/>
                  </a:lnTo>
                  <a:lnTo>
                    <a:pt x="690" y="800"/>
                  </a:lnTo>
                  <a:lnTo>
                    <a:pt x="689" y="801"/>
                  </a:lnTo>
                  <a:lnTo>
                    <a:pt x="686" y="803"/>
                  </a:lnTo>
                  <a:lnTo>
                    <a:pt x="685" y="804"/>
                  </a:lnTo>
                  <a:lnTo>
                    <a:pt x="685" y="805"/>
                  </a:lnTo>
                  <a:lnTo>
                    <a:pt x="683" y="808"/>
                  </a:lnTo>
                  <a:lnTo>
                    <a:pt x="682" y="809"/>
                  </a:lnTo>
                  <a:lnTo>
                    <a:pt x="682" y="810"/>
                  </a:lnTo>
                  <a:lnTo>
                    <a:pt x="681" y="812"/>
                  </a:lnTo>
                  <a:lnTo>
                    <a:pt x="681" y="813"/>
                  </a:lnTo>
                  <a:lnTo>
                    <a:pt x="678" y="815"/>
                  </a:lnTo>
                  <a:lnTo>
                    <a:pt x="677" y="816"/>
                  </a:lnTo>
                  <a:lnTo>
                    <a:pt x="677" y="817"/>
                  </a:lnTo>
                  <a:lnTo>
                    <a:pt x="675" y="819"/>
                  </a:lnTo>
                  <a:lnTo>
                    <a:pt x="671" y="820"/>
                  </a:lnTo>
                  <a:lnTo>
                    <a:pt x="670" y="821"/>
                  </a:lnTo>
                  <a:lnTo>
                    <a:pt x="669" y="823"/>
                  </a:lnTo>
                  <a:lnTo>
                    <a:pt x="669" y="824"/>
                  </a:lnTo>
                  <a:lnTo>
                    <a:pt x="668" y="825"/>
                  </a:lnTo>
                  <a:lnTo>
                    <a:pt x="667" y="827"/>
                  </a:lnTo>
                  <a:lnTo>
                    <a:pt x="663" y="828"/>
                  </a:lnTo>
                  <a:lnTo>
                    <a:pt x="664" y="829"/>
                  </a:lnTo>
                  <a:lnTo>
                    <a:pt x="663" y="832"/>
                  </a:lnTo>
                  <a:lnTo>
                    <a:pt x="661" y="833"/>
                  </a:lnTo>
                  <a:lnTo>
                    <a:pt x="660" y="834"/>
                  </a:lnTo>
                  <a:lnTo>
                    <a:pt x="660" y="836"/>
                  </a:lnTo>
                  <a:lnTo>
                    <a:pt x="656" y="837"/>
                  </a:lnTo>
                  <a:lnTo>
                    <a:pt x="654" y="838"/>
                  </a:lnTo>
                  <a:lnTo>
                    <a:pt x="653" y="840"/>
                  </a:lnTo>
                  <a:lnTo>
                    <a:pt x="653" y="841"/>
                  </a:lnTo>
                  <a:lnTo>
                    <a:pt x="651" y="843"/>
                  </a:lnTo>
                  <a:lnTo>
                    <a:pt x="651" y="844"/>
                  </a:lnTo>
                  <a:lnTo>
                    <a:pt x="648" y="845"/>
                  </a:lnTo>
                  <a:lnTo>
                    <a:pt x="647" y="847"/>
                  </a:lnTo>
                  <a:lnTo>
                    <a:pt x="645" y="848"/>
                  </a:lnTo>
                  <a:lnTo>
                    <a:pt x="645" y="849"/>
                  </a:lnTo>
                  <a:lnTo>
                    <a:pt x="644" y="851"/>
                  </a:lnTo>
                  <a:lnTo>
                    <a:pt x="644" y="852"/>
                  </a:lnTo>
                  <a:lnTo>
                    <a:pt x="639" y="853"/>
                  </a:lnTo>
                  <a:lnTo>
                    <a:pt x="637" y="856"/>
                  </a:lnTo>
                  <a:lnTo>
                    <a:pt x="636" y="857"/>
                  </a:lnTo>
                  <a:lnTo>
                    <a:pt x="635" y="858"/>
                  </a:lnTo>
                  <a:lnTo>
                    <a:pt x="633" y="860"/>
                  </a:lnTo>
                  <a:lnTo>
                    <a:pt x="635" y="861"/>
                  </a:lnTo>
                  <a:lnTo>
                    <a:pt x="631" y="862"/>
                  </a:lnTo>
                  <a:lnTo>
                    <a:pt x="629" y="864"/>
                  </a:lnTo>
                  <a:lnTo>
                    <a:pt x="629" y="865"/>
                  </a:lnTo>
                  <a:lnTo>
                    <a:pt x="629" y="866"/>
                  </a:lnTo>
                  <a:lnTo>
                    <a:pt x="626" y="868"/>
                  </a:lnTo>
                  <a:lnTo>
                    <a:pt x="623" y="869"/>
                  </a:lnTo>
                  <a:lnTo>
                    <a:pt x="623" y="870"/>
                  </a:lnTo>
                  <a:lnTo>
                    <a:pt x="621" y="872"/>
                  </a:lnTo>
                  <a:lnTo>
                    <a:pt x="620" y="873"/>
                  </a:lnTo>
                  <a:lnTo>
                    <a:pt x="617" y="875"/>
                  </a:lnTo>
                  <a:lnTo>
                    <a:pt x="617" y="876"/>
                  </a:lnTo>
                  <a:lnTo>
                    <a:pt x="616" y="877"/>
                  </a:lnTo>
                  <a:lnTo>
                    <a:pt x="615" y="880"/>
                  </a:lnTo>
                  <a:lnTo>
                    <a:pt x="615" y="881"/>
                  </a:lnTo>
                  <a:lnTo>
                    <a:pt x="614" y="882"/>
                  </a:lnTo>
                  <a:lnTo>
                    <a:pt x="614" y="884"/>
                  </a:lnTo>
                  <a:lnTo>
                    <a:pt x="614" y="885"/>
                  </a:lnTo>
                  <a:lnTo>
                    <a:pt x="614" y="886"/>
                  </a:lnTo>
                  <a:lnTo>
                    <a:pt x="613" y="888"/>
                  </a:lnTo>
                  <a:lnTo>
                    <a:pt x="610" y="889"/>
                  </a:lnTo>
                  <a:lnTo>
                    <a:pt x="610" y="890"/>
                  </a:lnTo>
                  <a:lnTo>
                    <a:pt x="609" y="892"/>
                  </a:lnTo>
                  <a:lnTo>
                    <a:pt x="608" y="893"/>
                  </a:lnTo>
                  <a:lnTo>
                    <a:pt x="607" y="894"/>
                  </a:lnTo>
                  <a:lnTo>
                    <a:pt x="607" y="896"/>
                  </a:lnTo>
                  <a:lnTo>
                    <a:pt x="606" y="897"/>
                  </a:lnTo>
                  <a:lnTo>
                    <a:pt x="605" y="898"/>
                  </a:lnTo>
                  <a:lnTo>
                    <a:pt x="602" y="900"/>
                  </a:lnTo>
                  <a:lnTo>
                    <a:pt x="601" y="901"/>
                  </a:lnTo>
                  <a:lnTo>
                    <a:pt x="601" y="902"/>
                  </a:lnTo>
                  <a:lnTo>
                    <a:pt x="601" y="905"/>
                  </a:lnTo>
                  <a:lnTo>
                    <a:pt x="600" y="906"/>
                  </a:lnTo>
                  <a:lnTo>
                    <a:pt x="599" y="908"/>
                  </a:lnTo>
                  <a:lnTo>
                    <a:pt x="599" y="909"/>
                  </a:lnTo>
                  <a:lnTo>
                    <a:pt x="598" y="910"/>
                  </a:lnTo>
                  <a:lnTo>
                    <a:pt x="597" y="912"/>
                  </a:lnTo>
                  <a:lnTo>
                    <a:pt x="597" y="913"/>
                  </a:lnTo>
                  <a:lnTo>
                    <a:pt x="595" y="914"/>
                  </a:lnTo>
                  <a:lnTo>
                    <a:pt x="594" y="916"/>
                  </a:lnTo>
                  <a:lnTo>
                    <a:pt x="593" y="917"/>
                  </a:lnTo>
                  <a:lnTo>
                    <a:pt x="593" y="918"/>
                  </a:lnTo>
                  <a:lnTo>
                    <a:pt x="592" y="920"/>
                  </a:lnTo>
                  <a:lnTo>
                    <a:pt x="591" y="921"/>
                  </a:lnTo>
                  <a:lnTo>
                    <a:pt x="591" y="922"/>
                  </a:lnTo>
                  <a:lnTo>
                    <a:pt x="590" y="924"/>
                  </a:lnTo>
                  <a:lnTo>
                    <a:pt x="590" y="925"/>
                  </a:lnTo>
                  <a:lnTo>
                    <a:pt x="588" y="926"/>
                  </a:lnTo>
                  <a:lnTo>
                    <a:pt x="588" y="929"/>
                  </a:lnTo>
                  <a:lnTo>
                    <a:pt x="586" y="930"/>
                  </a:lnTo>
                  <a:lnTo>
                    <a:pt x="585" y="931"/>
                  </a:lnTo>
                  <a:lnTo>
                    <a:pt x="584" y="933"/>
                  </a:lnTo>
                  <a:lnTo>
                    <a:pt x="582" y="934"/>
                  </a:lnTo>
                  <a:lnTo>
                    <a:pt x="579" y="936"/>
                  </a:lnTo>
                  <a:lnTo>
                    <a:pt x="578" y="937"/>
                  </a:lnTo>
                  <a:lnTo>
                    <a:pt x="578" y="938"/>
                  </a:lnTo>
                  <a:lnTo>
                    <a:pt x="576" y="940"/>
                  </a:lnTo>
                  <a:lnTo>
                    <a:pt x="576" y="941"/>
                  </a:lnTo>
                  <a:lnTo>
                    <a:pt x="575" y="942"/>
                  </a:lnTo>
                  <a:lnTo>
                    <a:pt x="573" y="944"/>
                  </a:lnTo>
                  <a:lnTo>
                    <a:pt x="572" y="945"/>
                  </a:lnTo>
                  <a:lnTo>
                    <a:pt x="571" y="946"/>
                  </a:lnTo>
                  <a:lnTo>
                    <a:pt x="571" y="948"/>
                  </a:lnTo>
                  <a:lnTo>
                    <a:pt x="570" y="949"/>
                  </a:lnTo>
                  <a:lnTo>
                    <a:pt x="569" y="950"/>
                  </a:lnTo>
                  <a:lnTo>
                    <a:pt x="567" y="953"/>
                  </a:lnTo>
                  <a:lnTo>
                    <a:pt x="567" y="954"/>
                  </a:lnTo>
                  <a:lnTo>
                    <a:pt x="567" y="955"/>
                  </a:lnTo>
                  <a:lnTo>
                    <a:pt x="565" y="957"/>
                  </a:lnTo>
                  <a:lnTo>
                    <a:pt x="564" y="958"/>
                  </a:lnTo>
                  <a:lnTo>
                    <a:pt x="564" y="959"/>
                  </a:lnTo>
                  <a:lnTo>
                    <a:pt x="564" y="961"/>
                  </a:lnTo>
                  <a:lnTo>
                    <a:pt x="563" y="962"/>
                  </a:lnTo>
                  <a:lnTo>
                    <a:pt x="562" y="963"/>
                  </a:lnTo>
                  <a:lnTo>
                    <a:pt x="560" y="965"/>
                  </a:lnTo>
                  <a:lnTo>
                    <a:pt x="560" y="966"/>
                  </a:lnTo>
                  <a:lnTo>
                    <a:pt x="557" y="968"/>
                  </a:lnTo>
                  <a:lnTo>
                    <a:pt x="555" y="969"/>
                  </a:lnTo>
                  <a:lnTo>
                    <a:pt x="554" y="970"/>
                  </a:lnTo>
                  <a:lnTo>
                    <a:pt x="552" y="972"/>
                  </a:lnTo>
                  <a:lnTo>
                    <a:pt x="550" y="973"/>
                  </a:lnTo>
                  <a:lnTo>
                    <a:pt x="549" y="974"/>
                  </a:lnTo>
                  <a:lnTo>
                    <a:pt x="548" y="977"/>
                  </a:lnTo>
                  <a:lnTo>
                    <a:pt x="547" y="978"/>
                  </a:lnTo>
                  <a:lnTo>
                    <a:pt x="546" y="979"/>
                  </a:lnTo>
                  <a:lnTo>
                    <a:pt x="544" y="981"/>
                  </a:lnTo>
                  <a:lnTo>
                    <a:pt x="542" y="982"/>
                  </a:lnTo>
                  <a:lnTo>
                    <a:pt x="541" y="983"/>
                  </a:lnTo>
                  <a:lnTo>
                    <a:pt x="541" y="985"/>
                  </a:lnTo>
                  <a:lnTo>
                    <a:pt x="540" y="986"/>
                  </a:lnTo>
                  <a:lnTo>
                    <a:pt x="539" y="987"/>
                  </a:lnTo>
                  <a:lnTo>
                    <a:pt x="539" y="989"/>
                  </a:lnTo>
                  <a:lnTo>
                    <a:pt x="539" y="990"/>
                  </a:lnTo>
                  <a:lnTo>
                    <a:pt x="539" y="991"/>
                  </a:lnTo>
                  <a:lnTo>
                    <a:pt x="538" y="993"/>
                  </a:lnTo>
                  <a:lnTo>
                    <a:pt x="538" y="994"/>
                  </a:lnTo>
                  <a:lnTo>
                    <a:pt x="535" y="996"/>
                  </a:lnTo>
                  <a:lnTo>
                    <a:pt x="535" y="997"/>
                  </a:lnTo>
                  <a:lnTo>
                    <a:pt x="535" y="998"/>
                  </a:lnTo>
                  <a:lnTo>
                    <a:pt x="533" y="1001"/>
                  </a:lnTo>
                  <a:lnTo>
                    <a:pt x="532" y="1002"/>
                  </a:lnTo>
                  <a:lnTo>
                    <a:pt x="532" y="1003"/>
                  </a:lnTo>
                  <a:lnTo>
                    <a:pt x="532" y="1005"/>
                  </a:lnTo>
                  <a:lnTo>
                    <a:pt x="531" y="1006"/>
                  </a:lnTo>
                  <a:lnTo>
                    <a:pt x="530" y="1007"/>
                  </a:lnTo>
                  <a:lnTo>
                    <a:pt x="529" y="1009"/>
                  </a:lnTo>
                  <a:lnTo>
                    <a:pt x="526" y="1010"/>
                  </a:lnTo>
                  <a:lnTo>
                    <a:pt x="525" y="1011"/>
                  </a:lnTo>
                  <a:lnTo>
                    <a:pt x="525" y="1013"/>
                  </a:lnTo>
                  <a:lnTo>
                    <a:pt x="525" y="1014"/>
                  </a:lnTo>
                  <a:lnTo>
                    <a:pt x="524" y="1015"/>
                  </a:lnTo>
                  <a:lnTo>
                    <a:pt x="524" y="1017"/>
                  </a:lnTo>
                  <a:lnTo>
                    <a:pt x="523" y="1018"/>
                  </a:lnTo>
                  <a:lnTo>
                    <a:pt x="523" y="1019"/>
                  </a:lnTo>
                  <a:lnTo>
                    <a:pt x="523" y="1021"/>
                  </a:lnTo>
                  <a:lnTo>
                    <a:pt x="522" y="1022"/>
                  </a:lnTo>
                  <a:lnTo>
                    <a:pt x="521" y="1024"/>
                  </a:lnTo>
                  <a:lnTo>
                    <a:pt x="519" y="1026"/>
                  </a:lnTo>
                  <a:lnTo>
                    <a:pt x="518" y="1027"/>
                  </a:lnTo>
                  <a:lnTo>
                    <a:pt x="517" y="1029"/>
                  </a:lnTo>
                  <a:lnTo>
                    <a:pt x="517" y="1030"/>
                  </a:lnTo>
                  <a:lnTo>
                    <a:pt x="516" y="1031"/>
                  </a:lnTo>
                  <a:lnTo>
                    <a:pt x="516" y="1033"/>
                  </a:lnTo>
                  <a:lnTo>
                    <a:pt x="516" y="1034"/>
                  </a:lnTo>
                  <a:lnTo>
                    <a:pt x="515" y="1035"/>
                  </a:lnTo>
                  <a:lnTo>
                    <a:pt x="514" y="1037"/>
                  </a:lnTo>
                  <a:lnTo>
                    <a:pt x="514" y="1038"/>
                  </a:lnTo>
                  <a:lnTo>
                    <a:pt x="511" y="1039"/>
                  </a:lnTo>
                  <a:lnTo>
                    <a:pt x="511" y="1041"/>
                  </a:lnTo>
                  <a:lnTo>
                    <a:pt x="511" y="1042"/>
                  </a:lnTo>
                  <a:lnTo>
                    <a:pt x="510" y="1043"/>
                  </a:lnTo>
                  <a:lnTo>
                    <a:pt x="510" y="1045"/>
                  </a:lnTo>
                  <a:lnTo>
                    <a:pt x="510" y="1046"/>
                  </a:lnTo>
                  <a:lnTo>
                    <a:pt x="509" y="1048"/>
                  </a:lnTo>
                  <a:lnTo>
                    <a:pt x="508" y="1050"/>
                  </a:lnTo>
                  <a:lnTo>
                    <a:pt x="508" y="1051"/>
                  </a:lnTo>
                  <a:lnTo>
                    <a:pt x="508" y="1052"/>
                  </a:lnTo>
                  <a:lnTo>
                    <a:pt x="508" y="1054"/>
                  </a:lnTo>
                  <a:lnTo>
                    <a:pt x="507" y="1055"/>
                  </a:lnTo>
                  <a:lnTo>
                    <a:pt x="506" y="1056"/>
                  </a:lnTo>
                  <a:lnTo>
                    <a:pt x="504" y="1058"/>
                  </a:lnTo>
                  <a:lnTo>
                    <a:pt x="504" y="1059"/>
                  </a:lnTo>
                  <a:lnTo>
                    <a:pt x="503" y="1061"/>
                  </a:lnTo>
                  <a:lnTo>
                    <a:pt x="502" y="1062"/>
                  </a:lnTo>
                  <a:lnTo>
                    <a:pt x="501" y="1063"/>
                  </a:lnTo>
                  <a:lnTo>
                    <a:pt x="500" y="1065"/>
                  </a:lnTo>
                  <a:lnTo>
                    <a:pt x="499" y="1066"/>
                  </a:lnTo>
                  <a:lnTo>
                    <a:pt x="499" y="1067"/>
                  </a:lnTo>
                  <a:lnTo>
                    <a:pt x="499" y="1069"/>
                  </a:lnTo>
                  <a:lnTo>
                    <a:pt x="497" y="1070"/>
                  </a:lnTo>
                  <a:lnTo>
                    <a:pt x="497" y="1072"/>
                  </a:lnTo>
                  <a:lnTo>
                    <a:pt x="496" y="1074"/>
                  </a:lnTo>
                  <a:lnTo>
                    <a:pt x="495" y="1075"/>
                  </a:lnTo>
                  <a:lnTo>
                    <a:pt x="495" y="1076"/>
                  </a:lnTo>
                  <a:lnTo>
                    <a:pt x="496" y="1078"/>
                  </a:lnTo>
                  <a:lnTo>
                    <a:pt x="495" y="1079"/>
                  </a:lnTo>
                  <a:lnTo>
                    <a:pt x="494" y="1080"/>
                  </a:lnTo>
                  <a:lnTo>
                    <a:pt x="493" y="1082"/>
                  </a:lnTo>
                  <a:lnTo>
                    <a:pt x="493" y="1083"/>
                  </a:lnTo>
                  <a:lnTo>
                    <a:pt x="492" y="1084"/>
                  </a:lnTo>
                  <a:lnTo>
                    <a:pt x="491" y="1086"/>
                  </a:lnTo>
                  <a:lnTo>
                    <a:pt x="491" y="1087"/>
                  </a:lnTo>
                  <a:lnTo>
                    <a:pt x="488" y="1089"/>
                  </a:lnTo>
                  <a:lnTo>
                    <a:pt x="488" y="1090"/>
                  </a:lnTo>
                  <a:lnTo>
                    <a:pt x="487" y="1091"/>
                  </a:lnTo>
                  <a:lnTo>
                    <a:pt x="487" y="1093"/>
                  </a:lnTo>
                  <a:lnTo>
                    <a:pt x="486" y="1094"/>
                  </a:lnTo>
                  <a:lnTo>
                    <a:pt x="486" y="1096"/>
                  </a:lnTo>
                  <a:lnTo>
                    <a:pt x="486" y="1098"/>
                  </a:lnTo>
                  <a:lnTo>
                    <a:pt x="485" y="1099"/>
                  </a:lnTo>
                  <a:lnTo>
                    <a:pt x="484" y="1100"/>
                  </a:lnTo>
                  <a:lnTo>
                    <a:pt x="481" y="1102"/>
                  </a:lnTo>
                  <a:lnTo>
                    <a:pt x="481" y="1103"/>
                  </a:lnTo>
                  <a:lnTo>
                    <a:pt x="479" y="1104"/>
                  </a:lnTo>
                  <a:lnTo>
                    <a:pt x="478" y="1106"/>
                  </a:lnTo>
                  <a:lnTo>
                    <a:pt x="477" y="1107"/>
                  </a:lnTo>
                  <a:lnTo>
                    <a:pt x="476" y="1108"/>
                  </a:lnTo>
                  <a:lnTo>
                    <a:pt x="476" y="1110"/>
                  </a:lnTo>
                  <a:lnTo>
                    <a:pt x="474" y="1111"/>
                  </a:lnTo>
                  <a:lnTo>
                    <a:pt x="473" y="1112"/>
                  </a:lnTo>
                  <a:lnTo>
                    <a:pt x="473" y="1114"/>
                  </a:lnTo>
                  <a:lnTo>
                    <a:pt x="472" y="1115"/>
                  </a:lnTo>
                  <a:lnTo>
                    <a:pt x="471" y="1116"/>
                  </a:lnTo>
                  <a:lnTo>
                    <a:pt x="469" y="1118"/>
                  </a:lnTo>
                  <a:lnTo>
                    <a:pt x="468" y="1119"/>
                  </a:lnTo>
                  <a:lnTo>
                    <a:pt x="468" y="1122"/>
                  </a:lnTo>
                  <a:lnTo>
                    <a:pt x="468" y="1123"/>
                  </a:lnTo>
                  <a:lnTo>
                    <a:pt x="466" y="1124"/>
                  </a:lnTo>
                  <a:lnTo>
                    <a:pt x="465" y="1126"/>
                  </a:lnTo>
                  <a:lnTo>
                    <a:pt x="464" y="1127"/>
                  </a:lnTo>
                  <a:lnTo>
                    <a:pt x="464" y="1128"/>
                  </a:lnTo>
                  <a:lnTo>
                    <a:pt x="464" y="1130"/>
                  </a:lnTo>
                  <a:lnTo>
                    <a:pt x="464" y="1131"/>
                  </a:lnTo>
                  <a:lnTo>
                    <a:pt x="463" y="1132"/>
                  </a:lnTo>
                  <a:lnTo>
                    <a:pt x="461" y="1134"/>
                  </a:lnTo>
                  <a:lnTo>
                    <a:pt x="458" y="1135"/>
                  </a:lnTo>
                  <a:lnTo>
                    <a:pt x="456" y="1136"/>
                  </a:lnTo>
                  <a:lnTo>
                    <a:pt x="456" y="1138"/>
                  </a:lnTo>
                  <a:lnTo>
                    <a:pt x="455" y="1139"/>
                  </a:lnTo>
                  <a:lnTo>
                    <a:pt x="455" y="1140"/>
                  </a:lnTo>
                  <a:lnTo>
                    <a:pt x="454" y="1142"/>
                  </a:lnTo>
                  <a:lnTo>
                    <a:pt x="454" y="1143"/>
                  </a:lnTo>
                  <a:lnTo>
                    <a:pt x="453" y="1145"/>
                  </a:lnTo>
                  <a:lnTo>
                    <a:pt x="451" y="1147"/>
                  </a:lnTo>
                  <a:lnTo>
                    <a:pt x="450" y="1148"/>
                  </a:lnTo>
                  <a:lnTo>
                    <a:pt x="450" y="1149"/>
                  </a:lnTo>
                  <a:lnTo>
                    <a:pt x="448" y="1151"/>
                  </a:lnTo>
                  <a:lnTo>
                    <a:pt x="447" y="1152"/>
                  </a:lnTo>
                  <a:lnTo>
                    <a:pt x="447" y="1154"/>
                  </a:lnTo>
                  <a:lnTo>
                    <a:pt x="446" y="1155"/>
                  </a:lnTo>
                  <a:lnTo>
                    <a:pt x="444" y="1156"/>
                  </a:lnTo>
                  <a:lnTo>
                    <a:pt x="444" y="1158"/>
                  </a:lnTo>
                  <a:lnTo>
                    <a:pt x="443" y="1159"/>
                  </a:lnTo>
                  <a:lnTo>
                    <a:pt x="442" y="1160"/>
                  </a:lnTo>
                  <a:lnTo>
                    <a:pt x="442" y="1162"/>
                  </a:lnTo>
                  <a:lnTo>
                    <a:pt x="440" y="1163"/>
                  </a:lnTo>
                  <a:lnTo>
                    <a:pt x="438" y="1164"/>
                  </a:lnTo>
                  <a:lnTo>
                    <a:pt x="436" y="1166"/>
                  </a:lnTo>
                  <a:lnTo>
                    <a:pt x="435" y="1167"/>
                  </a:lnTo>
                  <a:lnTo>
                    <a:pt x="434" y="1169"/>
                  </a:lnTo>
                  <a:lnTo>
                    <a:pt x="433" y="1171"/>
                  </a:lnTo>
                  <a:lnTo>
                    <a:pt x="431" y="1172"/>
                  </a:lnTo>
                  <a:lnTo>
                    <a:pt x="431" y="1173"/>
                  </a:lnTo>
                  <a:lnTo>
                    <a:pt x="431" y="1175"/>
                  </a:lnTo>
                  <a:lnTo>
                    <a:pt x="431" y="1176"/>
                  </a:lnTo>
                  <a:lnTo>
                    <a:pt x="428" y="1177"/>
                  </a:lnTo>
                  <a:lnTo>
                    <a:pt x="428" y="1179"/>
                  </a:lnTo>
                  <a:lnTo>
                    <a:pt x="427" y="1180"/>
                  </a:lnTo>
                  <a:lnTo>
                    <a:pt x="427" y="1182"/>
                  </a:lnTo>
                  <a:lnTo>
                    <a:pt x="425" y="1183"/>
                  </a:lnTo>
                  <a:lnTo>
                    <a:pt x="425" y="1184"/>
                  </a:lnTo>
                  <a:lnTo>
                    <a:pt x="424" y="1186"/>
                  </a:lnTo>
                  <a:lnTo>
                    <a:pt x="424" y="1187"/>
                  </a:lnTo>
                  <a:lnTo>
                    <a:pt x="424" y="1188"/>
                  </a:lnTo>
                  <a:lnTo>
                    <a:pt x="424" y="1190"/>
                  </a:lnTo>
                  <a:lnTo>
                    <a:pt x="424" y="1191"/>
                  </a:lnTo>
                  <a:lnTo>
                    <a:pt x="423" y="1193"/>
                  </a:lnTo>
                  <a:lnTo>
                    <a:pt x="423" y="1195"/>
                  </a:lnTo>
                  <a:lnTo>
                    <a:pt x="423" y="1196"/>
                  </a:lnTo>
                  <a:lnTo>
                    <a:pt x="423" y="1197"/>
                  </a:lnTo>
                  <a:lnTo>
                    <a:pt x="421" y="1199"/>
                  </a:lnTo>
                  <a:lnTo>
                    <a:pt x="421" y="1200"/>
                  </a:lnTo>
                  <a:lnTo>
                    <a:pt x="420" y="1201"/>
                  </a:lnTo>
                  <a:lnTo>
                    <a:pt x="420" y="1203"/>
                  </a:lnTo>
                  <a:lnTo>
                    <a:pt x="419" y="1204"/>
                  </a:lnTo>
                  <a:lnTo>
                    <a:pt x="417" y="1205"/>
                  </a:lnTo>
                  <a:lnTo>
                    <a:pt x="415" y="1207"/>
                  </a:lnTo>
                  <a:lnTo>
                    <a:pt x="413" y="1208"/>
                  </a:lnTo>
                  <a:lnTo>
                    <a:pt x="412" y="1209"/>
                  </a:lnTo>
                  <a:lnTo>
                    <a:pt x="412" y="1211"/>
                  </a:lnTo>
                  <a:lnTo>
                    <a:pt x="412" y="1212"/>
                  </a:lnTo>
                  <a:lnTo>
                    <a:pt x="410" y="1214"/>
                  </a:lnTo>
                  <a:lnTo>
                    <a:pt x="410" y="1215"/>
                  </a:lnTo>
                  <a:lnTo>
                    <a:pt x="409" y="1217"/>
                  </a:lnTo>
                  <a:lnTo>
                    <a:pt x="409" y="1219"/>
                  </a:lnTo>
                  <a:lnTo>
                    <a:pt x="409" y="1220"/>
                  </a:lnTo>
                  <a:lnTo>
                    <a:pt x="408" y="1221"/>
                  </a:lnTo>
                  <a:lnTo>
                    <a:pt x="408" y="1223"/>
                  </a:lnTo>
                  <a:lnTo>
                    <a:pt x="408" y="1224"/>
                  </a:lnTo>
                  <a:lnTo>
                    <a:pt x="406" y="1225"/>
                  </a:lnTo>
                  <a:lnTo>
                    <a:pt x="405" y="1227"/>
                  </a:lnTo>
                  <a:lnTo>
                    <a:pt x="404" y="1228"/>
                  </a:lnTo>
                  <a:lnTo>
                    <a:pt x="404" y="1229"/>
                  </a:lnTo>
                  <a:lnTo>
                    <a:pt x="404" y="1231"/>
                  </a:lnTo>
                  <a:lnTo>
                    <a:pt x="403" y="1232"/>
                  </a:lnTo>
                  <a:lnTo>
                    <a:pt x="402" y="1233"/>
                  </a:lnTo>
                  <a:lnTo>
                    <a:pt x="401" y="1235"/>
                  </a:lnTo>
                  <a:lnTo>
                    <a:pt x="401" y="1236"/>
                  </a:lnTo>
                  <a:lnTo>
                    <a:pt x="400" y="1237"/>
                  </a:lnTo>
                  <a:lnTo>
                    <a:pt x="400" y="1239"/>
                  </a:lnTo>
                  <a:lnTo>
                    <a:pt x="400" y="1241"/>
                  </a:lnTo>
                  <a:lnTo>
                    <a:pt x="398" y="1243"/>
                  </a:lnTo>
                  <a:lnTo>
                    <a:pt x="398" y="1244"/>
                  </a:lnTo>
                  <a:lnTo>
                    <a:pt x="397" y="1245"/>
                  </a:lnTo>
                  <a:lnTo>
                    <a:pt x="397" y="1247"/>
                  </a:lnTo>
                  <a:lnTo>
                    <a:pt x="396" y="1248"/>
                  </a:lnTo>
                  <a:lnTo>
                    <a:pt x="396" y="1249"/>
                  </a:lnTo>
                  <a:lnTo>
                    <a:pt x="395" y="1251"/>
                  </a:lnTo>
                  <a:lnTo>
                    <a:pt x="394" y="1252"/>
                  </a:lnTo>
                  <a:lnTo>
                    <a:pt x="393" y="1253"/>
                  </a:lnTo>
                  <a:lnTo>
                    <a:pt x="393" y="1255"/>
                  </a:lnTo>
                  <a:lnTo>
                    <a:pt x="393" y="1256"/>
                  </a:lnTo>
                  <a:lnTo>
                    <a:pt x="392" y="1257"/>
                  </a:lnTo>
                  <a:lnTo>
                    <a:pt x="392" y="1259"/>
                  </a:lnTo>
                  <a:lnTo>
                    <a:pt x="390" y="1260"/>
                  </a:lnTo>
                  <a:lnTo>
                    <a:pt x="389" y="1261"/>
                  </a:lnTo>
                  <a:lnTo>
                    <a:pt x="388" y="1263"/>
                  </a:lnTo>
                  <a:lnTo>
                    <a:pt x="388" y="1265"/>
                  </a:lnTo>
                  <a:lnTo>
                    <a:pt x="387" y="1266"/>
                  </a:lnTo>
                  <a:lnTo>
                    <a:pt x="385" y="1268"/>
                  </a:lnTo>
                  <a:lnTo>
                    <a:pt x="385" y="1269"/>
                  </a:lnTo>
                  <a:lnTo>
                    <a:pt x="382" y="1270"/>
                  </a:lnTo>
                  <a:lnTo>
                    <a:pt x="381" y="1272"/>
                  </a:lnTo>
                  <a:lnTo>
                    <a:pt x="379" y="1273"/>
                  </a:lnTo>
                  <a:lnTo>
                    <a:pt x="378" y="1275"/>
                  </a:lnTo>
                  <a:lnTo>
                    <a:pt x="378" y="1276"/>
                  </a:lnTo>
                  <a:lnTo>
                    <a:pt x="378" y="1277"/>
                  </a:lnTo>
                  <a:lnTo>
                    <a:pt x="378" y="1279"/>
                  </a:lnTo>
                  <a:lnTo>
                    <a:pt x="377" y="1280"/>
                  </a:lnTo>
                  <a:lnTo>
                    <a:pt x="375" y="1281"/>
                  </a:lnTo>
                  <a:lnTo>
                    <a:pt x="375" y="1283"/>
                  </a:lnTo>
                  <a:lnTo>
                    <a:pt x="375" y="1284"/>
                  </a:lnTo>
                  <a:lnTo>
                    <a:pt x="373" y="1285"/>
                  </a:lnTo>
                  <a:lnTo>
                    <a:pt x="372" y="1287"/>
                  </a:lnTo>
                  <a:lnTo>
                    <a:pt x="371" y="1289"/>
                  </a:lnTo>
                  <a:lnTo>
                    <a:pt x="370" y="1290"/>
                  </a:lnTo>
                  <a:lnTo>
                    <a:pt x="370" y="1292"/>
                  </a:lnTo>
                  <a:lnTo>
                    <a:pt x="367" y="1293"/>
                  </a:lnTo>
                  <a:lnTo>
                    <a:pt x="367" y="1294"/>
                  </a:lnTo>
                  <a:lnTo>
                    <a:pt x="367" y="1296"/>
                  </a:lnTo>
                  <a:lnTo>
                    <a:pt x="367" y="1297"/>
                  </a:lnTo>
                  <a:lnTo>
                    <a:pt x="366" y="1298"/>
                  </a:lnTo>
                  <a:lnTo>
                    <a:pt x="366" y="1300"/>
                  </a:lnTo>
                  <a:lnTo>
                    <a:pt x="366" y="1301"/>
                  </a:lnTo>
                  <a:lnTo>
                    <a:pt x="366" y="1302"/>
                  </a:lnTo>
                  <a:lnTo>
                    <a:pt x="366" y="1304"/>
                  </a:lnTo>
                  <a:lnTo>
                    <a:pt x="365" y="1305"/>
                  </a:lnTo>
                  <a:lnTo>
                    <a:pt x="365" y="1307"/>
                  </a:lnTo>
                  <a:lnTo>
                    <a:pt x="365" y="1308"/>
                  </a:lnTo>
                  <a:lnTo>
                    <a:pt x="364" y="1309"/>
                  </a:lnTo>
                  <a:lnTo>
                    <a:pt x="364" y="1311"/>
                  </a:lnTo>
                  <a:lnTo>
                    <a:pt x="364" y="1313"/>
                  </a:lnTo>
                  <a:lnTo>
                    <a:pt x="363" y="1314"/>
                  </a:lnTo>
                  <a:lnTo>
                    <a:pt x="363" y="1316"/>
                  </a:lnTo>
                  <a:lnTo>
                    <a:pt x="362" y="1317"/>
                  </a:lnTo>
                  <a:lnTo>
                    <a:pt x="360" y="1318"/>
                  </a:lnTo>
                  <a:lnTo>
                    <a:pt x="359" y="1320"/>
                  </a:lnTo>
                  <a:lnTo>
                    <a:pt x="359" y="1321"/>
                  </a:lnTo>
                  <a:lnTo>
                    <a:pt x="358" y="1322"/>
                  </a:lnTo>
                  <a:lnTo>
                    <a:pt x="357" y="1324"/>
                  </a:lnTo>
                  <a:lnTo>
                    <a:pt x="356" y="1325"/>
                  </a:lnTo>
                  <a:lnTo>
                    <a:pt x="354" y="1326"/>
                  </a:lnTo>
                  <a:lnTo>
                    <a:pt x="354" y="1328"/>
                  </a:lnTo>
                  <a:lnTo>
                    <a:pt x="352" y="1329"/>
                  </a:lnTo>
                  <a:lnTo>
                    <a:pt x="352" y="1330"/>
                  </a:lnTo>
                  <a:lnTo>
                    <a:pt x="352" y="1332"/>
                  </a:lnTo>
                  <a:lnTo>
                    <a:pt x="352" y="1333"/>
                  </a:lnTo>
                  <a:lnTo>
                    <a:pt x="352" y="1335"/>
                  </a:lnTo>
                  <a:lnTo>
                    <a:pt x="351" y="1337"/>
                  </a:lnTo>
                  <a:lnTo>
                    <a:pt x="351" y="1338"/>
                  </a:lnTo>
                  <a:lnTo>
                    <a:pt x="351" y="1340"/>
                  </a:lnTo>
                  <a:lnTo>
                    <a:pt x="350" y="1341"/>
                  </a:lnTo>
                  <a:lnTo>
                    <a:pt x="349" y="1342"/>
                  </a:lnTo>
                  <a:lnTo>
                    <a:pt x="349" y="1344"/>
                  </a:lnTo>
                  <a:lnTo>
                    <a:pt x="349" y="1345"/>
                  </a:lnTo>
                  <a:lnTo>
                    <a:pt x="349" y="1346"/>
                  </a:lnTo>
                  <a:lnTo>
                    <a:pt x="348" y="1348"/>
                  </a:lnTo>
                  <a:lnTo>
                    <a:pt x="347" y="1349"/>
                  </a:lnTo>
                  <a:lnTo>
                    <a:pt x="347" y="1350"/>
                  </a:lnTo>
                  <a:lnTo>
                    <a:pt x="347" y="1352"/>
                  </a:lnTo>
                  <a:lnTo>
                    <a:pt x="345" y="1353"/>
                  </a:lnTo>
                  <a:lnTo>
                    <a:pt x="344" y="1354"/>
                  </a:lnTo>
                  <a:lnTo>
                    <a:pt x="343" y="1356"/>
                  </a:lnTo>
                  <a:lnTo>
                    <a:pt x="343" y="1357"/>
                  </a:lnTo>
                  <a:lnTo>
                    <a:pt x="343" y="1358"/>
                  </a:lnTo>
                  <a:lnTo>
                    <a:pt x="343" y="1361"/>
                  </a:lnTo>
                  <a:lnTo>
                    <a:pt x="342" y="1362"/>
                  </a:lnTo>
                  <a:lnTo>
                    <a:pt x="342" y="1363"/>
                  </a:lnTo>
                  <a:lnTo>
                    <a:pt x="341" y="1365"/>
                  </a:lnTo>
                  <a:lnTo>
                    <a:pt x="341" y="1366"/>
                  </a:lnTo>
                  <a:lnTo>
                    <a:pt x="340" y="1368"/>
                  </a:lnTo>
                  <a:lnTo>
                    <a:pt x="340" y="1369"/>
                  </a:lnTo>
                  <a:lnTo>
                    <a:pt x="337" y="1370"/>
                  </a:lnTo>
                  <a:lnTo>
                    <a:pt x="336" y="1372"/>
                  </a:lnTo>
                  <a:lnTo>
                    <a:pt x="335" y="1373"/>
                  </a:lnTo>
                  <a:lnTo>
                    <a:pt x="335" y="1374"/>
                  </a:lnTo>
                  <a:lnTo>
                    <a:pt x="334" y="1376"/>
                  </a:lnTo>
                  <a:lnTo>
                    <a:pt x="334" y="1377"/>
                  </a:lnTo>
                  <a:lnTo>
                    <a:pt x="334" y="1378"/>
                  </a:lnTo>
                  <a:lnTo>
                    <a:pt x="333" y="1380"/>
                  </a:lnTo>
                  <a:lnTo>
                    <a:pt x="333" y="1381"/>
                  </a:lnTo>
                  <a:lnTo>
                    <a:pt x="330" y="1382"/>
                  </a:lnTo>
                  <a:lnTo>
                    <a:pt x="330" y="1384"/>
                  </a:lnTo>
                  <a:lnTo>
                    <a:pt x="329" y="1386"/>
                  </a:lnTo>
                  <a:lnTo>
                    <a:pt x="329" y="1387"/>
                  </a:lnTo>
                  <a:lnTo>
                    <a:pt x="328" y="1389"/>
                  </a:lnTo>
                  <a:lnTo>
                    <a:pt x="328" y="1390"/>
                  </a:lnTo>
                  <a:lnTo>
                    <a:pt x="327" y="1391"/>
                  </a:lnTo>
                  <a:lnTo>
                    <a:pt x="327" y="1393"/>
                  </a:lnTo>
                  <a:lnTo>
                    <a:pt x="327" y="1394"/>
                  </a:lnTo>
                  <a:lnTo>
                    <a:pt x="327" y="1395"/>
                  </a:lnTo>
                  <a:lnTo>
                    <a:pt x="327" y="1397"/>
                  </a:lnTo>
                  <a:lnTo>
                    <a:pt x="325" y="1398"/>
                  </a:lnTo>
                  <a:lnTo>
                    <a:pt x="325" y="1400"/>
                  </a:lnTo>
                  <a:lnTo>
                    <a:pt x="324" y="1401"/>
                  </a:lnTo>
                  <a:lnTo>
                    <a:pt x="322" y="1402"/>
                  </a:lnTo>
                  <a:lnTo>
                    <a:pt x="322" y="1404"/>
                  </a:lnTo>
                  <a:lnTo>
                    <a:pt x="321" y="1405"/>
                  </a:lnTo>
                  <a:lnTo>
                    <a:pt x="321" y="1406"/>
                  </a:lnTo>
                  <a:lnTo>
                    <a:pt x="320" y="1408"/>
                  </a:lnTo>
                  <a:lnTo>
                    <a:pt x="319" y="1410"/>
                  </a:lnTo>
                  <a:lnTo>
                    <a:pt x="318" y="1411"/>
                  </a:lnTo>
                  <a:lnTo>
                    <a:pt x="318" y="1413"/>
                  </a:lnTo>
                  <a:lnTo>
                    <a:pt x="315" y="1414"/>
                  </a:lnTo>
                  <a:lnTo>
                    <a:pt x="315" y="1415"/>
                  </a:lnTo>
                  <a:lnTo>
                    <a:pt x="315" y="1417"/>
                  </a:lnTo>
                  <a:lnTo>
                    <a:pt x="315" y="1418"/>
                  </a:lnTo>
                  <a:lnTo>
                    <a:pt x="315" y="1419"/>
                  </a:lnTo>
                  <a:lnTo>
                    <a:pt x="314" y="1421"/>
                  </a:lnTo>
                  <a:lnTo>
                    <a:pt x="314" y="1422"/>
                  </a:lnTo>
                  <a:lnTo>
                    <a:pt x="314" y="1423"/>
                  </a:lnTo>
                  <a:lnTo>
                    <a:pt x="314" y="1425"/>
                  </a:lnTo>
                  <a:lnTo>
                    <a:pt x="314" y="1426"/>
                  </a:lnTo>
                  <a:lnTo>
                    <a:pt x="314" y="1428"/>
                  </a:lnTo>
                  <a:lnTo>
                    <a:pt x="313" y="1429"/>
                  </a:lnTo>
                  <a:lnTo>
                    <a:pt x="313" y="1430"/>
                  </a:lnTo>
                  <a:lnTo>
                    <a:pt x="312" y="1432"/>
                  </a:lnTo>
                  <a:lnTo>
                    <a:pt x="311" y="1434"/>
                  </a:lnTo>
                  <a:lnTo>
                    <a:pt x="310" y="1435"/>
                  </a:lnTo>
                  <a:lnTo>
                    <a:pt x="309" y="1437"/>
                  </a:lnTo>
                  <a:lnTo>
                    <a:pt x="309" y="1438"/>
                  </a:lnTo>
                  <a:lnTo>
                    <a:pt x="307" y="1439"/>
                  </a:lnTo>
                  <a:lnTo>
                    <a:pt x="306" y="1441"/>
                  </a:lnTo>
                  <a:lnTo>
                    <a:pt x="305" y="1442"/>
                  </a:lnTo>
                  <a:lnTo>
                    <a:pt x="304" y="1443"/>
                  </a:lnTo>
                  <a:lnTo>
                    <a:pt x="304" y="1445"/>
                  </a:lnTo>
                  <a:lnTo>
                    <a:pt x="303" y="1446"/>
                  </a:lnTo>
                  <a:lnTo>
                    <a:pt x="303" y="1447"/>
                  </a:lnTo>
                  <a:lnTo>
                    <a:pt x="302" y="1449"/>
                  </a:lnTo>
                  <a:lnTo>
                    <a:pt x="301" y="1450"/>
                  </a:lnTo>
                  <a:lnTo>
                    <a:pt x="301" y="1451"/>
                  </a:lnTo>
                  <a:lnTo>
                    <a:pt x="299" y="1453"/>
                  </a:lnTo>
                  <a:lnTo>
                    <a:pt x="299" y="1454"/>
                  </a:lnTo>
                  <a:lnTo>
                    <a:pt x="298" y="1455"/>
                  </a:lnTo>
                  <a:lnTo>
                    <a:pt x="298" y="1458"/>
                  </a:lnTo>
                  <a:lnTo>
                    <a:pt x="297" y="1459"/>
                  </a:lnTo>
                  <a:lnTo>
                    <a:pt x="297" y="1461"/>
                  </a:lnTo>
                  <a:lnTo>
                    <a:pt x="297" y="1462"/>
                  </a:lnTo>
                  <a:lnTo>
                    <a:pt x="297" y="1463"/>
                  </a:lnTo>
                  <a:lnTo>
                    <a:pt x="295" y="1465"/>
                  </a:lnTo>
                  <a:lnTo>
                    <a:pt x="294" y="1466"/>
                  </a:lnTo>
                  <a:lnTo>
                    <a:pt x="294" y="1467"/>
                  </a:lnTo>
                  <a:lnTo>
                    <a:pt x="294" y="1469"/>
                  </a:lnTo>
                  <a:lnTo>
                    <a:pt x="292" y="1470"/>
                  </a:lnTo>
                  <a:lnTo>
                    <a:pt x="291" y="1471"/>
                  </a:lnTo>
                  <a:lnTo>
                    <a:pt x="290" y="1473"/>
                  </a:lnTo>
                  <a:lnTo>
                    <a:pt x="290" y="1474"/>
                  </a:lnTo>
                  <a:lnTo>
                    <a:pt x="289" y="1475"/>
                  </a:lnTo>
                  <a:lnTo>
                    <a:pt x="289" y="1477"/>
                  </a:lnTo>
                  <a:lnTo>
                    <a:pt x="289" y="1478"/>
                  </a:lnTo>
                  <a:lnTo>
                    <a:pt x="288" y="1479"/>
                  </a:lnTo>
                  <a:lnTo>
                    <a:pt x="288" y="1482"/>
                  </a:lnTo>
                  <a:lnTo>
                    <a:pt x="287" y="1483"/>
                  </a:lnTo>
                  <a:lnTo>
                    <a:pt x="287" y="1484"/>
                  </a:lnTo>
                  <a:lnTo>
                    <a:pt x="286" y="1486"/>
                  </a:lnTo>
                  <a:lnTo>
                    <a:pt x="286" y="1487"/>
                  </a:lnTo>
                  <a:lnTo>
                    <a:pt x="284" y="1489"/>
                  </a:lnTo>
                  <a:lnTo>
                    <a:pt x="283" y="1490"/>
                  </a:lnTo>
                  <a:lnTo>
                    <a:pt x="283" y="1491"/>
                  </a:lnTo>
                  <a:lnTo>
                    <a:pt x="283" y="1493"/>
                  </a:lnTo>
                  <a:lnTo>
                    <a:pt x="282" y="1494"/>
                  </a:lnTo>
                  <a:lnTo>
                    <a:pt x="281" y="1495"/>
                  </a:lnTo>
                  <a:lnTo>
                    <a:pt x="281" y="1497"/>
                  </a:lnTo>
                  <a:lnTo>
                    <a:pt x="281" y="1498"/>
                  </a:lnTo>
                  <a:lnTo>
                    <a:pt x="281" y="1499"/>
                  </a:lnTo>
                  <a:lnTo>
                    <a:pt x="281" y="1501"/>
                  </a:lnTo>
                  <a:lnTo>
                    <a:pt x="280" y="1502"/>
                  </a:lnTo>
                  <a:lnTo>
                    <a:pt x="280" y="1503"/>
                  </a:lnTo>
                  <a:lnTo>
                    <a:pt x="279" y="1506"/>
                  </a:lnTo>
                  <a:lnTo>
                    <a:pt x="279" y="1507"/>
                  </a:lnTo>
                  <a:lnTo>
                    <a:pt x="277" y="1508"/>
                  </a:lnTo>
                  <a:lnTo>
                    <a:pt x="276" y="1510"/>
                  </a:lnTo>
                  <a:lnTo>
                    <a:pt x="275" y="1511"/>
                  </a:lnTo>
                  <a:lnTo>
                    <a:pt x="275" y="1512"/>
                  </a:lnTo>
                  <a:lnTo>
                    <a:pt x="275" y="1514"/>
                  </a:lnTo>
                  <a:lnTo>
                    <a:pt x="274" y="1515"/>
                  </a:lnTo>
                  <a:lnTo>
                    <a:pt x="274" y="1516"/>
                  </a:lnTo>
                  <a:lnTo>
                    <a:pt x="274" y="1518"/>
                  </a:lnTo>
                  <a:lnTo>
                    <a:pt x="274" y="1519"/>
                  </a:lnTo>
                  <a:lnTo>
                    <a:pt x="273" y="1521"/>
                  </a:lnTo>
                  <a:lnTo>
                    <a:pt x="273" y="1522"/>
                  </a:lnTo>
                  <a:lnTo>
                    <a:pt x="273" y="1523"/>
                  </a:lnTo>
                  <a:lnTo>
                    <a:pt x="273" y="1525"/>
                  </a:lnTo>
                  <a:lnTo>
                    <a:pt x="273" y="1526"/>
                  </a:lnTo>
                  <a:lnTo>
                    <a:pt x="273" y="1527"/>
                  </a:lnTo>
                  <a:lnTo>
                    <a:pt x="273" y="1530"/>
                  </a:lnTo>
                  <a:lnTo>
                    <a:pt x="273" y="1531"/>
                  </a:lnTo>
                  <a:lnTo>
                    <a:pt x="272" y="1532"/>
                  </a:lnTo>
                  <a:lnTo>
                    <a:pt x="273" y="1534"/>
                  </a:lnTo>
                  <a:lnTo>
                    <a:pt x="272" y="1535"/>
                  </a:lnTo>
                  <a:lnTo>
                    <a:pt x="272" y="1536"/>
                  </a:lnTo>
                  <a:lnTo>
                    <a:pt x="272" y="1538"/>
                  </a:lnTo>
                  <a:lnTo>
                    <a:pt x="271" y="1539"/>
                  </a:lnTo>
                  <a:lnTo>
                    <a:pt x="271" y="1540"/>
                  </a:lnTo>
                  <a:lnTo>
                    <a:pt x="271" y="1542"/>
                  </a:lnTo>
                  <a:lnTo>
                    <a:pt x="271" y="1543"/>
                  </a:lnTo>
                  <a:lnTo>
                    <a:pt x="269" y="1544"/>
                  </a:lnTo>
                  <a:lnTo>
                    <a:pt x="269" y="1546"/>
                  </a:lnTo>
                  <a:lnTo>
                    <a:pt x="269" y="1547"/>
                  </a:lnTo>
                  <a:lnTo>
                    <a:pt x="268" y="1548"/>
                  </a:lnTo>
                  <a:lnTo>
                    <a:pt x="268" y="1550"/>
                  </a:lnTo>
                  <a:lnTo>
                    <a:pt x="268" y="1551"/>
                  </a:lnTo>
                  <a:lnTo>
                    <a:pt x="268" y="1554"/>
                  </a:lnTo>
                  <a:lnTo>
                    <a:pt x="268" y="1555"/>
                  </a:lnTo>
                  <a:lnTo>
                    <a:pt x="267" y="1556"/>
                  </a:lnTo>
                  <a:lnTo>
                    <a:pt x="267" y="1558"/>
                  </a:lnTo>
                  <a:lnTo>
                    <a:pt x="268" y="1559"/>
                  </a:lnTo>
                  <a:lnTo>
                    <a:pt x="267" y="1560"/>
                  </a:lnTo>
                  <a:lnTo>
                    <a:pt x="267" y="1562"/>
                  </a:lnTo>
                  <a:lnTo>
                    <a:pt x="267" y="1563"/>
                  </a:lnTo>
                  <a:lnTo>
                    <a:pt x="265" y="1564"/>
                  </a:lnTo>
                  <a:lnTo>
                    <a:pt x="265" y="1566"/>
                  </a:lnTo>
                  <a:lnTo>
                    <a:pt x="264" y="1567"/>
                  </a:lnTo>
                  <a:lnTo>
                    <a:pt x="264" y="1568"/>
                  </a:lnTo>
                  <a:lnTo>
                    <a:pt x="264" y="1570"/>
                  </a:lnTo>
                  <a:lnTo>
                    <a:pt x="263" y="1571"/>
                  </a:lnTo>
                  <a:lnTo>
                    <a:pt x="261" y="1572"/>
                  </a:lnTo>
                  <a:lnTo>
                    <a:pt x="261" y="1574"/>
                  </a:lnTo>
                  <a:lnTo>
                    <a:pt x="260" y="1575"/>
                  </a:lnTo>
                  <a:lnTo>
                    <a:pt x="259" y="1576"/>
                  </a:lnTo>
                  <a:lnTo>
                    <a:pt x="258" y="1579"/>
                  </a:lnTo>
                  <a:lnTo>
                    <a:pt x="257" y="1580"/>
                  </a:lnTo>
                  <a:lnTo>
                    <a:pt x="256" y="1582"/>
                  </a:lnTo>
                  <a:lnTo>
                    <a:pt x="256" y="1583"/>
                  </a:lnTo>
                  <a:lnTo>
                    <a:pt x="254" y="1584"/>
                  </a:lnTo>
                  <a:lnTo>
                    <a:pt x="254" y="1586"/>
                  </a:lnTo>
                  <a:lnTo>
                    <a:pt x="252" y="1587"/>
                  </a:lnTo>
                  <a:lnTo>
                    <a:pt x="252" y="1588"/>
                  </a:lnTo>
                  <a:lnTo>
                    <a:pt x="251" y="1590"/>
                  </a:lnTo>
                  <a:lnTo>
                    <a:pt x="251" y="1591"/>
                  </a:lnTo>
                  <a:lnTo>
                    <a:pt x="251" y="1592"/>
                  </a:lnTo>
                  <a:lnTo>
                    <a:pt x="250" y="1594"/>
                  </a:lnTo>
                  <a:lnTo>
                    <a:pt x="249" y="1595"/>
                  </a:lnTo>
                  <a:lnTo>
                    <a:pt x="248" y="1596"/>
                  </a:lnTo>
                  <a:lnTo>
                    <a:pt x="248" y="1598"/>
                  </a:lnTo>
                  <a:lnTo>
                    <a:pt x="248" y="1599"/>
                  </a:lnTo>
                  <a:lnTo>
                    <a:pt x="246" y="1600"/>
                  </a:lnTo>
                  <a:lnTo>
                    <a:pt x="245" y="1603"/>
                  </a:lnTo>
                  <a:lnTo>
                    <a:pt x="245" y="1604"/>
                  </a:lnTo>
                  <a:lnTo>
                    <a:pt x="245" y="1605"/>
                  </a:lnTo>
                  <a:lnTo>
                    <a:pt x="243" y="1607"/>
                  </a:lnTo>
                  <a:lnTo>
                    <a:pt x="241" y="1608"/>
                  </a:lnTo>
                  <a:lnTo>
                    <a:pt x="241" y="1609"/>
                  </a:lnTo>
                  <a:lnTo>
                    <a:pt x="241" y="1611"/>
                  </a:lnTo>
                  <a:lnTo>
                    <a:pt x="239" y="1612"/>
                  </a:lnTo>
                  <a:lnTo>
                    <a:pt x="239" y="1614"/>
                  </a:lnTo>
                  <a:lnTo>
                    <a:pt x="239" y="1615"/>
                  </a:lnTo>
                  <a:lnTo>
                    <a:pt x="238" y="1616"/>
                  </a:lnTo>
                  <a:lnTo>
                    <a:pt x="237" y="1618"/>
                  </a:lnTo>
                  <a:lnTo>
                    <a:pt x="237" y="1619"/>
                  </a:lnTo>
                  <a:lnTo>
                    <a:pt x="236" y="1620"/>
                  </a:lnTo>
                  <a:lnTo>
                    <a:pt x="235" y="1622"/>
                  </a:lnTo>
                  <a:lnTo>
                    <a:pt x="235" y="1623"/>
                  </a:lnTo>
                  <a:lnTo>
                    <a:pt x="234" y="1624"/>
                  </a:lnTo>
                  <a:lnTo>
                    <a:pt x="234" y="1627"/>
                  </a:lnTo>
                  <a:lnTo>
                    <a:pt x="234" y="1628"/>
                  </a:lnTo>
                  <a:lnTo>
                    <a:pt x="233" y="1629"/>
                  </a:lnTo>
                  <a:lnTo>
                    <a:pt x="233" y="1631"/>
                  </a:lnTo>
                  <a:lnTo>
                    <a:pt x="231" y="1632"/>
                  </a:lnTo>
                  <a:lnTo>
                    <a:pt x="231" y="1633"/>
                  </a:lnTo>
                  <a:lnTo>
                    <a:pt x="231" y="1635"/>
                  </a:lnTo>
                  <a:lnTo>
                    <a:pt x="231" y="1636"/>
                  </a:lnTo>
                  <a:lnTo>
                    <a:pt x="230" y="1637"/>
                  </a:lnTo>
                  <a:lnTo>
                    <a:pt x="230" y="1639"/>
                  </a:lnTo>
                  <a:lnTo>
                    <a:pt x="230" y="1640"/>
                  </a:lnTo>
                  <a:lnTo>
                    <a:pt x="230" y="1641"/>
                  </a:lnTo>
                  <a:lnTo>
                    <a:pt x="230" y="1643"/>
                  </a:lnTo>
                  <a:lnTo>
                    <a:pt x="230" y="1644"/>
                  </a:lnTo>
                  <a:lnTo>
                    <a:pt x="229" y="1646"/>
                  </a:lnTo>
                  <a:lnTo>
                    <a:pt x="228" y="1647"/>
                  </a:lnTo>
                  <a:lnTo>
                    <a:pt x="228" y="1648"/>
                  </a:lnTo>
                  <a:lnTo>
                    <a:pt x="228" y="1651"/>
                  </a:lnTo>
                  <a:lnTo>
                    <a:pt x="227" y="1652"/>
                  </a:lnTo>
                  <a:lnTo>
                    <a:pt x="227" y="1653"/>
                  </a:lnTo>
                  <a:lnTo>
                    <a:pt x="227" y="1655"/>
                  </a:lnTo>
                  <a:lnTo>
                    <a:pt x="227" y="1656"/>
                  </a:lnTo>
                  <a:lnTo>
                    <a:pt x="227" y="1657"/>
                  </a:lnTo>
                  <a:lnTo>
                    <a:pt x="226" y="1659"/>
                  </a:lnTo>
                  <a:lnTo>
                    <a:pt x="225" y="1660"/>
                  </a:lnTo>
                  <a:lnTo>
                    <a:pt x="225" y="1661"/>
                  </a:lnTo>
                  <a:lnTo>
                    <a:pt x="225" y="1663"/>
                  </a:lnTo>
                  <a:lnTo>
                    <a:pt x="225" y="1664"/>
                  </a:lnTo>
                  <a:lnTo>
                    <a:pt x="223" y="1665"/>
                  </a:lnTo>
                  <a:lnTo>
                    <a:pt x="222" y="1667"/>
                  </a:lnTo>
                  <a:lnTo>
                    <a:pt x="222" y="1668"/>
                  </a:lnTo>
                  <a:lnTo>
                    <a:pt x="221" y="1669"/>
                  </a:lnTo>
                  <a:lnTo>
                    <a:pt x="221" y="1671"/>
                  </a:lnTo>
                  <a:lnTo>
                    <a:pt x="221" y="1672"/>
                  </a:lnTo>
                  <a:lnTo>
                    <a:pt x="221" y="1675"/>
                  </a:lnTo>
                  <a:lnTo>
                    <a:pt x="220" y="1676"/>
                  </a:lnTo>
                  <a:lnTo>
                    <a:pt x="220" y="1677"/>
                  </a:lnTo>
                  <a:lnTo>
                    <a:pt x="220" y="1679"/>
                  </a:lnTo>
                  <a:lnTo>
                    <a:pt x="219" y="1680"/>
                  </a:lnTo>
                  <a:lnTo>
                    <a:pt x="219" y="1681"/>
                  </a:lnTo>
                  <a:lnTo>
                    <a:pt x="219" y="1683"/>
                  </a:lnTo>
                  <a:lnTo>
                    <a:pt x="218" y="1684"/>
                  </a:lnTo>
                  <a:lnTo>
                    <a:pt x="218" y="1685"/>
                  </a:lnTo>
                  <a:lnTo>
                    <a:pt x="216" y="1687"/>
                  </a:lnTo>
                  <a:lnTo>
                    <a:pt x="218" y="1688"/>
                  </a:lnTo>
                  <a:lnTo>
                    <a:pt x="216" y="1689"/>
                  </a:lnTo>
                  <a:lnTo>
                    <a:pt x="216" y="1691"/>
                  </a:lnTo>
                  <a:lnTo>
                    <a:pt x="216" y="1692"/>
                  </a:lnTo>
                  <a:lnTo>
                    <a:pt x="216" y="1693"/>
                  </a:lnTo>
                  <a:lnTo>
                    <a:pt x="215" y="1695"/>
                  </a:lnTo>
                  <a:lnTo>
                    <a:pt x="215" y="1696"/>
                  </a:lnTo>
                  <a:lnTo>
                    <a:pt x="214" y="1697"/>
                  </a:lnTo>
                  <a:lnTo>
                    <a:pt x="214" y="1700"/>
                  </a:lnTo>
                  <a:lnTo>
                    <a:pt x="214" y="1701"/>
                  </a:lnTo>
                  <a:lnTo>
                    <a:pt x="214" y="1702"/>
                  </a:lnTo>
                  <a:lnTo>
                    <a:pt x="213" y="1704"/>
                  </a:lnTo>
                  <a:lnTo>
                    <a:pt x="213" y="1705"/>
                  </a:lnTo>
                  <a:lnTo>
                    <a:pt x="213" y="1707"/>
                  </a:lnTo>
                  <a:lnTo>
                    <a:pt x="211" y="1708"/>
                  </a:lnTo>
                  <a:lnTo>
                    <a:pt x="211" y="1709"/>
                  </a:lnTo>
                  <a:lnTo>
                    <a:pt x="210" y="1711"/>
                  </a:lnTo>
                  <a:lnTo>
                    <a:pt x="210" y="1712"/>
                  </a:lnTo>
                  <a:lnTo>
                    <a:pt x="208" y="1713"/>
                  </a:lnTo>
                  <a:lnTo>
                    <a:pt x="208" y="1715"/>
                  </a:lnTo>
                  <a:lnTo>
                    <a:pt x="207" y="1716"/>
                  </a:lnTo>
                  <a:lnTo>
                    <a:pt x="207" y="1717"/>
                  </a:lnTo>
                  <a:lnTo>
                    <a:pt x="206" y="1719"/>
                  </a:lnTo>
                  <a:lnTo>
                    <a:pt x="206" y="1720"/>
                  </a:lnTo>
                  <a:lnTo>
                    <a:pt x="205" y="1721"/>
                  </a:lnTo>
                  <a:lnTo>
                    <a:pt x="206" y="1724"/>
                  </a:lnTo>
                  <a:lnTo>
                    <a:pt x="205" y="1725"/>
                  </a:lnTo>
                  <a:lnTo>
                    <a:pt x="204" y="1726"/>
                  </a:lnTo>
                  <a:lnTo>
                    <a:pt x="204" y="1728"/>
                  </a:lnTo>
                  <a:lnTo>
                    <a:pt x="204" y="1729"/>
                  </a:lnTo>
                  <a:lnTo>
                    <a:pt x="204" y="1730"/>
                  </a:lnTo>
                  <a:lnTo>
                    <a:pt x="203" y="1732"/>
                  </a:lnTo>
                  <a:lnTo>
                    <a:pt x="204" y="1733"/>
                  </a:lnTo>
                  <a:lnTo>
                    <a:pt x="204" y="1735"/>
                  </a:lnTo>
                  <a:lnTo>
                    <a:pt x="203" y="1736"/>
                  </a:lnTo>
                  <a:lnTo>
                    <a:pt x="203" y="1737"/>
                  </a:lnTo>
                  <a:lnTo>
                    <a:pt x="203" y="1739"/>
                  </a:lnTo>
                  <a:lnTo>
                    <a:pt x="203" y="1740"/>
                  </a:lnTo>
                  <a:lnTo>
                    <a:pt x="203" y="1741"/>
                  </a:lnTo>
                  <a:lnTo>
                    <a:pt x="203" y="1743"/>
                  </a:lnTo>
                  <a:lnTo>
                    <a:pt x="203" y="1744"/>
                  </a:lnTo>
                  <a:lnTo>
                    <a:pt x="201" y="1745"/>
                  </a:lnTo>
                  <a:lnTo>
                    <a:pt x="201" y="1748"/>
                  </a:lnTo>
                  <a:lnTo>
                    <a:pt x="201" y="1749"/>
                  </a:lnTo>
                  <a:lnTo>
                    <a:pt x="201" y="1750"/>
                  </a:lnTo>
                  <a:lnTo>
                    <a:pt x="201" y="1752"/>
                  </a:lnTo>
                  <a:lnTo>
                    <a:pt x="201" y="1753"/>
                  </a:lnTo>
                  <a:lnTo>
                    <a:pt x="200" y="1754"/>
                  </a:lnTo>
                  <a:lnTo>
                    <a:pt x="200" y="1756"/>
                  </a:lnTo>
                  <a:lnTo>
                    <a:pt x="200" y="1757"/>
                  </a:lnTo>
                  <a:lnTo>
                    <a:pt x="200" y="1758"/>
                  </a:lnTo>
                  <a:lnTo>
                    <a:pt x="199" y="1760"/>
                  </a:lnTo>
                  <a:lnTo>
                    <a:pt x="199" y="1761"/>
                  </a:lnTo>
                  <a:lnTo>
                    <a:pt x="199" y="1762"/>
                  </a:lnTo>
                  <a:lnTo>
                    <a:pt x="198" y="1764"/>
                  </a:lnTo>
                  <a:lnTo>
                    <a:pt x="198" y="1765"/>
                  </a:lnTo>
                  <a:lnTo>
                    <a:pt x="198" y="1767"/>
                  </a:lnTo>
                  <a:lnTo>
                    <a:pt x="197" y="1768"/>
                  </a:lnTo>
                  <a:lnTo>
                    <a:pt x="197" y="1769"/>
                  </a:lnTo>
                  <a:lnTo>
                    <a:pt x="197" y="1772"/>
                  </a:lnTo>
                  <a:lnTo>
                    <a:pt x="196" y="1773"/>
                  </a:lnTo>
                  <a:lnTo>
                    <a:pt x="196" y="1774"/>
                  </a:lnTo>
                  <a:lnTo>
                    <a:pt x="195" y="1776"/>
                  </a:lnTo>
                  <a:lnTo>
                    <a:pt x="193" y="1777"/>
                  </a:lnTo>
                  <a:lnTo>
                    <a:pt x="193" y="1778"/>
                  </a:lnTo>
                  <a:lnTo>
                    <a:pt x="193" y="1780"/>
                  </a:lnTo>
                  <a:lnTo>
                    <a:pt x="193" y="1781"/>
                  </a:lnTo>
                  <a:lnTo>
                    <a:pt x="193" y="1782"/>
                  </a:lnTo>
                  <a:lnTo>
                    <a:pt x="192" y="1784"/>
                  </a:lnTo>
                  <a:lnTo>
                    <a:pt x="192" y="1785"/>
                  </a:lnTo>
                  <a:lnTo>
                    <a:pt x="192" y="1786"/>
                  </a:lnTo>
                  <a:lnTo>
                    <a:pt x="191" y="1788"/>
                  </a:lnTo>
                  <a:lnTo>
                    <a:pt x="190" y="1789"/>
                  </a:lnTo>
                  <a:lnTo>
                    <a:pt x="190" y="1790"/>
                  </a:lnTo>
                  <a:lnTo>
                    <a:pt x="190" y="1792"/>
                  </a:lnTo>
                  <a:lnTo>
                    <a:pt x="189" y="1793"/>
                  </a:lnTo>
                  <a:lnTo>
                    <a:pt x="189" y="1795"/>
                  </a:lnTo>
                  <a:lnTo>
                    <a:pt x="189" y="1797"/>
                  </a:lnTo>
                  <a:lnTo>
                    <a:pt x="189" y="1798"/>
                  </a:lnTo>
                  <a:lnTo>
                    <a:pt x="188" y="1800"/>
                  </a:lnTo>
                  <a:lnTo>
                    <a:pt x="188" y="1801"/>
                  </a:lnTo>
                  <a:lnTo>
                    <a:pt x="188" y="1802"/>
                  </a:lnTo>
                  <a:lnTo>
                    <a:pt x="188" y="1804"/>
                  </a:lnTo>
                  <a:lnTo>
                    <a:pt x="188" y="1805"/>
                  </a:lnTo>
                  <a:lnTo>
                    <a:pt x="186" y="1806"/>
                  </a:lnTo>
                  <a:lnTo>
                    <a:pt x="186" y="1808"/>
                  </a:lnTo>
                  <a:lnTo>
                    <a:pt x="186" y="1809"/>
                  </a:lnTo>
                  <a:lnTo>
                    <a:pt x="186" y="1810"/>
                  </a:lnTo>
                  <a:lnTo>
                    <a:pt x="185" y="1812"/>
                  </a:lnTo>
                  <a:lnTo>
                    <a:pt x="185" y="1813"/>
                  </a:lnTo>
                  <a:lnTo>
                    <a:pt x="185" y="1814"/>
                  </a:lnTo>
                  <a:lnTo>
                    <a:pt x="185" y="1816"/>
                  </a:lnTo>
                  <a:lnTo>
                    <a:pt x="184" y="1817"/>
                  </a:lnTo>
                  <a:lnTo>
                    <a:pt x="183" y="1819"/>
                  </a:lnTo>
                  <a:lnTo>
                    <a:pt x="183" y="1821"/>
                  </a:lnTo>
                  <a:lnTo>
                    <a:pt x="182" y="1822"/>
                  </a:lnTo>
                  <a:lnTo>
                    <a:pt x="182" y="1823"/>
                  </a:lnTo>
                  <a:lnTo>
                    <a:pt x="181" y="1825"/>
                  </a:lnTo>
                  <a:lnTo>
                    <a:pt x="181" y="1826"/>
                  </a:lnTo>
                  <a:lnTo>
                    <a:pt x="180" y="1828"/>
                  </a:lnTo>
                  <a:lnTo>
                    <a:pt x="180" y="1829"/>
                  </a:lnTo>
                  <a:lnTo>
                    <a:pt x="180" y="1830"/>
                  </a:lnTo>
                  <a:lnTo>
                    <a:pt x="178" y="1832"/>
                  </a:lnTo>
                  <a:lnTo>
                    <a:pt x="178" y="1833"/>
                  </a:lnTo>
                  <a:lnTo>
                    <a:pt x="178" y="1834"/>
                  </a:lnTo>
                  <a:lnTo>
                    <a:pt x="177" y="1836"/>
                  </a:lnTo>
                  <a:lnTo>
                    <a:pt x="178" y="1837"/>
                  </a:lnTo>
                  <a:lnTo>
                    <a:pt x="177" y="1838"/>
                  </a:lnTo>
                  <a:lnTo>
                    <a:pt x="176" y="1840"/>
                  </a:lnTo>
                  <a:lnTo>
                    <a:pt x="175" y="1841"/>
                  </a:lnTo>
                  <a:lnTo>
                    <a:pt x="175" y="1843"/>
                  </a:lnTo>
                  <a:lnTo>
                    <a:pt x="174" y="1845"/>
                  </a:lnTo>
                  <a:lnTo>
                    <a:pt x="174" y="1846"/>
                  </a:lnTo>
                  <a:lnTo>
                    <a:pt x="174" y="1847"/>
                  </a:lnTo>
                  <a:lnTo>
                    <a:pt x="174" y="1849"/>
                  </a:lnTo>
                  <a:lnTo>
                    <a:pt x="174" y="1850"/>
                  </a:lnTo>
                  <a:lnTo>
                    <a:pt x="174" y="1851"/>
                  </a:lnTo>
                  <a:lnTo>
                    <a:pt x="174" y="1853"/>
                  </a:lnTo>
                  <a:lnTo>
                    <a:pt x="173" y="1854"/>
                  </a:lnTo>
                  <a:lnTo>
                    <a:pt x="173" y="1855"/>
                  </a:lnTo>
                  <a:lnTo>
                    <a:pt x="173" y="1857"/>
                  </a:lnTo>
                  <a:lnTo>
                    <a:pt x="172" y="1858"/>
                  </a:lnTo>
                  <a:lnTo>
                    <a:pt x="172" y="1860"/>
                  </a:lnTo>
                  <a:lnTo>
                    <a:pt x="172" y="1861"/>
                  </a:lnTo>
                  <a:lnTo>
                    <a:pt x="170" y="1862"/>
                  </a:lnTo>
                  <a:lnTo>
                    <a:pt x="170" y="1864"/>
                  </a:lnTo>
                  <a:lnTo>
                    <a:pt x="170" y="1865"/>
                  </a:lnTo>
                  <a:lnTo>
                    <a:pt x="170" y="1867"/>
                  </a:lnTo>
                  <a:lnTo>
                    <a:pt x="170" y="1869"/>
                  </a:lnTo>
                  <a:lnTo>
                    <a:pt x="169" y="1870"/>
                  </a:lnTo>
                  <a:lnTo>
                    <a:pt x="169" y="1871"/>
                  </a:lnTo>
                  <a:lnTo>
                    <a:pt x="168" y="1873"/>
                  </a:lnTo>
                  <a:lnTo>
                    <a:pt x="169" y="1874"/>
                  </a:lnTo>
                  <a:lnTo>
                    <a:pt x="169" y="1875"/>
                  </a:lnTo>
                  <a:lnTo>
                    <a:pt x="169" y="1877"/>
                  </a:lnTo>
                  <a:lnTo>
                    <a:pt x="169" y="1878"/>
                  </a:lnTo>
                  <a:lnTo>
                    <a:pt x="170" y="1879"/>
                  </a:lnTo>
                  <a:lnTo>
                    <a:pt x="169" y="1881"/>
                  </a:lnTo>
                  <a:lnTo>
                    <a:pt x="168" y="1882"/>
                  </a:lnTo>
                  <a:lnTo>
                    <a:pt x="168" y="1883"/>
                  </a:lnTo>
                  <a:lnTo>
                    <a:pt x="168" y="1885"/>
                  </a:lnTo>
                  <a:lnTo>
                    <a:pt x="168" y="1886"/>
                  </a:lnTo>
                  <a:lnTo>
                    <a:pt x="167" y="1887"/>
                  </a:lnTo>
                  <a:lnTo>
                    <a:pt x="167" y="1889"/>
                  </a:lnTo>
                  <a:lnTo>
                    <a:pt x="167" y="1891"/>
                  </a:lnTo>
                  <a:lnTo>
                    <a:pt x="167" y="1893"/>
                  </a:lnTo>
                  <a:lnTo>
                    <a:pt x="166" y="1894"/>
                  </a:lnTo>
                  <a:lnTo>
                    <a:pt x="165" y="1895"/>
                  </a:lnTo>
                  <a:lnTo>
                    <a:pt x="165" y="1897"/>
                  </a:lnTo>
                  <a:lnTo>
                    <a:pt x="165" y="1898"/>
                  </a:lnTo>
                  <a:lnTo>
                    <a:pt x="165" y="1899"/>
                  </a:lnTo>
                  <a:lnTo>
                    <a:pt x="163" y="1901"/>
                  </a:lnTo>
                  <a:lnTo>
                    <a:pt x="162" y="1902"/>
                  </a:lnTo>
                  <a:lnTo>
                    <a:pt x="162" y="1903"/>
                  </a:lnTo>
                  <a:lnTo>
                    <a:pt x="162" y="1905"/>
                  </a:lnTo>
                  <a:lnTo>
                    <a:pt x="161" y="1906"/>
                  </a:lnTo>
                  <a:lnTo>
                    <a:pt x="160" y="1907"/>
                  </a:lnTo>
                  <a:lnTo>
                    <a:pt x="160" y="1909"/>
                  </a:lnTo>
                  <a:lnTo>
                    <a:pt x="160" y="1910"/>
                  </a:lnTo>
                  <a:lnTo>
                    <a:pt x="159" y="1911"/>
                  </a:lnTo>
                  <a:lnTo>
                    <a:pt x="159" y="1913"/>
                  </a:lnTo>
                  <a:lnTo>
                    <a:pt x="158" y="1914"/>
                  </a:lnTo>
                  <a:lnTo>
                    <a:pt x="158" y="1916"/>
                  </a:lnTo>
                  <a:lnTo>
                    <a:pt x="158" y="1918"/>
                  </a:lnTo>
                  <a:lnTo>
                    <a:pt x="158" y="1919"/>
                  </a:lnTo>
                  <a:lnTo>
                    <a:pt x="157" y="1921"/>
                  </a:lnTo>
                  <a:lnTo>
                    <a:pt x="157" y="1922"/>
                  </a:lnTo>
                  <a:lnTo>
                    <a:pt x="155" y="1923"/>
                  </a:lnTo>
                  <a:lnTo>
                    <a:pt x="155" y="1925"/>
                  </a:lnTo>
                  <a:lnTo>
                    <a:pt x="154" y="1926"/>
                  </a:lnTo>
                  <a:lnTo>
                    <a:pt x="154" y="1927"/>
                  </a:lnTo>
                  <a:lnTo>
                    <a:pt x="154" y="1929"/>
                  </a:lnTo>
                  <a:lnTo>
                    <a:pt x="153" y="1930"/>
                  </a:lnTo>
                  <a:lnTo>
                    <a:pt x="153" y="1931"/>
                  </a:lnTo>
                  <a:lnTo>
                    <a:pt x="153" y="1933"/>
                  </a:lnTo>
                  <a:lnTo>
                    <a:pt x="153" y="1934"/>
                  </a:lnTo>
                  <a:lnTo>
                    <a:pt x="152" y="1935"/>
                  </a:lnTo>
                  <a:lnTo>
                    <a:pt x="152" y="1937"/>
                  </a:lnTo>
                  <a:lnTo>
                    <a:pt x="151" y="1938"/>
                  </a:lnTo>
                  <a:lnTo>
                    <a:pt x="150" y="1940"/>
                  </a:lnTo>
                  <a:lnTo>
                    <a:pt x="150" y="1942"/>
                  </a:lnTo>
                  <a:lnTo>
                    <a:pt x="150" y="1943"/>
                  </a:lnTo>
                  <a:lnTo>
                    <a:pt x="150" y="1944"/>
                  </a:lnTo>
                  <a:lnTo>
                    <a:pt x="150" y="1946"/>
                  </a:lnTo>
                  <a:lnTo>
                    <a:pt x="148" y="1947"/>
                  </a:lnTo>
                  <a:lnTo>
                    <a:pt x="147" y="1948"/>
                  </a:lnTo>
                  <a:lnTo>
                    <a:pt x="147" y="1950"/>
                  </a:lnTo>
                  <a:lnTo>
                    <a:pt x="147" y="1951"/>
                  </a:lnTo>
                  <a:lnTo>
                    <a:pt x="147" y="1953"/>
                  </a:lnTo>
                  <a:lnTo>
                    <a:pt x="146" y="1954"/>
                  </a:lnTo>
                  <a:lnTo>
                    <a:pt x="146" y="1955"/>
                  </a:lnTo>
                  <a:lnTo>
                    <a:pt x="146" y="1957"/>
                  </a:lnTo>
                  <a:lnTo>
                    <a:pt x="146" y="1958"/>
                  </a:lnTo>
                  <a:lnTo>
                    <a:pt x="145" y="1959"/>
                  </a:lnTo>
                  <a:lnTo>
                    <a:pt x="145" y="1961"/>
                  </a:lnTo>
                  <a:lnTo>
                    <a:pt x="145" y="1962"/>
                  </a:lnTo>
                  <a:lnTo>
                    <a:pt x="144" y="1964"/>
                  </a:lnTo>
                  <a:lnTo>
                    <a:pt x="144" y="1966"/>
                  </a:lnTo>
                  <a:lnTo>
                    <a:pt x="144" y="1967"/>
                  </a:lnTo>
                  <a:lnTo>
                    <a:pt x="144" y="1968"/>
                  </a:lnTo>
                  <a:lnTo>
                    <a:pt x="143" y="1970"/>
                  </a:lnTo>
                  <a:lnTo>
                    <a:pt x="143" y="1971"/>
                  </a:lnTo>
                  <a:lnTo>
                    <a:pt x="143" y="1972"/>
                  </a:lnTo>
                  <a:lnTo>
                    <a:pt x="143" y="1974"/>
                  </a:lnTo>
                  <a:lnTo>
                    <a:pt x="143" y="1975"/>
                  </a:lnTo>
                  <a:lnTo>
                    <a:pt x="143" y="1976"/>
                  </a:lnTo>
                  <a:lnTo>
                    <a:pt x="142" y="1978"/>
                  </a:lnTo>
                  <a:lnTo>
                    <a:pt x="142" y="1979"/>
                  </a:lnTo>
                  <a:lnTo>
                    <a:pt x="140" y="1981"/>
                  </a:lnTo>
                  <a:lnTo>
                    <a:pt x="140" y="1982"/>
                  </a:lnTo>
                  <a:lnTo>
                    <a:pt x="139" y="1983"/>
                  </a:lnTo>
                  <a:lnTo>
                    <a:pt x="139" y="1985"/>
                  </a:lnTo>
                  <a:lnTo>
                    <a:pt x="139" y="1986"/>
                  </a:lnTo>
                  <a:lnTo>
                    <a:pt x="139" y="1988"/>
                  </a:lnTo>
                  <a:lnTo>
                    <a:pt x="138" y="1990"/>
                  </a:lnTo>
                  <a:lnTo>
                    <a:pt x="138" y="1991"/>
                  </a:lnTo>
                  <a:lnTo>
                    <a:pt x="138" y="1992"/>
                  </a:lnTo>
                  <a:lnTo>
                    <a:pt x="138" y="1994"/>
                  </a:lnTo>
                  <a:lnTo>
                    <a:pt x="138" y="1995"/>
                  </a:lnTo>
                  <a:lnTo>
                    <a:pt x="138" y="1996"/>
                  </a:lnTo>
                  <a:lnTo>
                    <a:pt x="137" y="1998"/>
                  </a:lnTo>
                  <a:lnTo>
                    <a:pt x="137" y="1999"/>
                  </a:lnTo>
                  <a:lnTo>
                    <a:pt x="137" y="2000"/>
                  </a:lnTo>
                  <a:lnTo>
                    <a:pt x="137" y="2002"/>
                  </a:lnTo>
                  <a:lnTo>
                    <a:pt x="137" y="2003"/>
                  </a:lnTo>
                  <a:lnTo>
                    <a:pt x="136" y="2004"/>
                  </a:lnTo>
                  <a:lnTo>
                    <a:pt x="136" y="2006"/>
                  </a:lnTo>
                  <a:lnTo>
                    <a:pt x="136" y="2007"/>
                  </a:lnTo>
                  <a:lnTo>
                    <a:pt x="136" y="2008"/>
                  </a:lnTo>
                  <a:lnTo>
                    <a:pt x="136" y="2010"/>
                  </a:lnTo>
                  <a:lnTo>
                    <a:pt x="136" y="2012"/>
                  </a:lnTo>
                  <a:lnTo>
                    <a:pt x="137" y="2014"/>
                  </a:lnTo>
                  <a:lnTo>
                    <a:pt x="137" y="2015"/>
                  </a:lnTo>
                  <a:lnTo>
                    <a:pt x="136" y="2016"/>
                  </a:lnTo>
                  <a:lnTo>
                    <a:pt x="136" y="2018"/>
                  </a:lnTo>
                  <a:lnTo>
                    <a:pt x="137" y="2019"/>
                  </a:lnTo>
                  <a:lnTo>
                    <a:pt x="136" y="2020"/>
                  </a:lnTo>
                  <a:lnTo>
                    <a:pt x="136" y="2022"/>
                  </a:lnTo>
                  <a:lnTo>
                    <a:pt x="136" y="2023"/>
                  </a:lnTo>
                  <a:lnTo>
                    <a:pt x="135" y="2024"/>
                  </a:lnTo>
                  <a:lnTo>
                    <a:pt x="135" y="2026"/>
                  </a:lnTo>
                  <a:lnTo>
                    <a:pt x="135" y="2027"/>
                  </a:lnTo>
                  <a:lnTo>
                    <a:pt x="134" y="2028"/>
                  </a:lnTo>
                  <a:lnTo>
                    <a:pt x="134" y="2030"/>
                  </a:lnTo>
                  <a:lnTo>
                    <a:pt x="134" y="2031"/>
                  </a:lnTo>
                  <a:lnTo>
                    <a:pt x="134" y="2032"/>
                  </a:lnTo>
                  <a:lnTo>
                    <a:pt x="134" y="2034"/>
                  </a:lnTo>
                  <a:lnTo>
                    <a:pt x="134" y="2036"/>
                  </a:lnTo>
                  <a:lnTo>
                    <a:pt x="132" y="2037"/>
                  </a:lnTo>
                  <a:lnTo>
                    <a:pt x="132" y="2039"/>
                  </a:lnTo>
                  <a:lnTo>
                    <a:pt x="132" y="2040"/>
                  </a:lnTo>
                  <a:lnTo>
                    <a:pt x="132" y="2041"/>
                  </a:lnTo>
                  <a:lnTo>
                    <a:pt x="131" y="2043"/>
                  </a:lnTo>
                  <a:lnTo>
                    <a:pt x="131" y="2044"/>
                  </a:lnTo>
                  <a:lnTo>
                    <a:pt x="130" y="2046"/>
                  </a:lnTo>
                  <a:lnTo>
                    <a:pt x="130" y="2047"/>
                  </a:lnTo>
                  <a:lnTo>
                    <a:pt x="130" y="2048"/>
                  </a:lnTo>
                  <a:lnTo>
                    <a:pt x="130" y="2050"/>
                  </a:lnTo>
                  <a:lnTo>
                    <a:pt x="130" y="2051"/>
                  </a:lnTo>
                  <a:lnTo>
                    <a:pt x="130" y="2052"/>
                  </a:lnTo>
                  <a:lnTo>
                    <a:pt x="129" y="2054"/>
                  </a:lnTo>
                  <a:lnTo>
                    <a:pt x="129" y="2055"/>
                  </a:lnTo>
                  <a:lnTo>
                    <a:pt x="129" y="2056"/>
                  </a:lnTo>
                  <a:lnTo>
                    <a:pt x="129" y="2058"/>
                  </a:lnTo>
                  <a:lnTo>
                    <a:pt x="129" y="2060"/>
                  </a:lnTo>
                  <a:lnTo>
                    <a:pt x="129" y="2061"/>
                  </a:lnTo>
                  <a:lnTo>
                    <a:pt x="128" y="2063"/>
                  </a:lnTo>
                  <a:lnTo>
                    <a:pt x="128" y="2064"/>
                  </a:lnTo>
                  <a:lnTo>
                    <a:pt x="128" y="2065"/>
                  </a:lnTo>
                  <a:lnTo>
                    <a:pt x="128" y="2067"/>
                  </a:lnTo>
                  <a:lnTo>
                    <a:pt x="127" y="2068"/>
                  </a:lnTo>
                  <a:lnTo>
                    <a:pt x="127" y="2069"/>
                  </a:lnTo>
                  <a:lnTo>
                    <a:pt x="125" y="2071"/>
                  </a:lnTo>
                  <a:lnTo>
                    <a:pt x="125" y="2072"/>
                  </a:lnTo>
                  <a:lnTo>
                    <a:pt x="125" y="2074"/>
                  </a:lnTo>
                  <a:lnTo>
                    <a:pt x="125" y="2075"/>
                  </a:lnTo>
                  <a:lnTo>
                    <a:pt x="125" y="2076"/>
                  </a:lnTo>
                  <a:lnTo>
                    <a:pt x="124" y="2078"/>
                  </a:lnTo>
                  <a:lnTo>
                    <a:pt x="124" y="2079"/>
                  </a:lnTo>
                  <a:lnTo>
                    <a:pt x="124" y="2080"/>
                  </a:lnTo>
                  <a:lnTo>
                    <a:pt x="124" y="2082"/>
                  </a:lnTo>
                  <a:lnTo>
                    <a:pt x="123" y="2084"/>
                  </a:lnTo>
                  <a:lnTo>
                    <a:pt x="123" y="2085"/>
                  </a:lnTo>
                  <a:lnTo>
                    <a:pt x="123" y="2087"/>
                  </a:lnTo>
                  <a:lnTo>
                    <a:pt x="123" y="2088"/>
                  </a:lnTo>
                  <a:lnTo>
                    <a:pt x="123" y="2089"/>
                  </a:lnTo>
                  <a:lnTo>
                    <a:pt x="123" y="2091"/>
                  </a:lnTo>
                  <a:lnTo>
                    <a:pt x="123" y="2092"/>
                  </a:lnTo>
                  <a:lnTo>
                    <a:pt x="122" y="2093"/>
                  </a:lnTo>
                  <a:lnTo>
                    <a:pt x="122" y="2095"/>
                  </a:lnTo>
                  <a:lnTo>
                    <a:pt x="121" y="2096"/>
                  </a:lnTo>
                  <a:lnTo>
                    <a:pt x="120" y="2097"/>
                  </a:lnTo>
                  <a:lnTo>
                    <a:pt x="120" y="2099"/>
                  </a:lnTo>
                  <a:lnTo>
                    <a:pt x="120" y="2100"/>
                  </a:lnTo>
                  <a:lnTo>
                    <a:pt x="119" y="2101"/>
                  </a:lnTo>
                  <a:lnTo>
                    <a:pt x="119" y="2103"/>
                  </a:lnTo>
                  <a:lnTo>
                    <a:pt x="119" y="2104"/>
                  </a:lnTo>
                  <a:lnTo>
                    <a:pt x="117" y="2106"/>
                  </a:lnTo>
                  <a:lnTo>
                    <a:pt x="117" y="2108"/>
                  </a:lnTo>
                  <a:lnTo>
                    <a:pt x="116" y="2109"/>
                  </a:lnTo>
                  <a:lnTo>
                    <a:pt x="116" y="2111"/>
                  </a:lnTo>
                  <a:lnTo>
                    <a:pt x="116" y="2112"/>
                  </a:lnTo>
                  <a:lnTo>
                    <a:pt x="116" y="2113"/>
                  </a:lnTo>
                  <a:lnTo>
                    <a:pt x="115" y="2115"/>
                  </a:lnTo>
                  <a:lnTo>
                    <a:pt x="115" y="2116"/>
                  </a:lnTo>
                  <a:lnTo>
                    <a:pt x="115" y="2117"/>
                  </a:lnTo>
                  <a:lnTo>
                    <a:pt x="115" y="2119"/>
                  </a:lnTo>
                  <a:lnTo>
                    <a:pt x="114" y="2120"/>
                  </a:lnTo>
                  <a:lnTo>
                    <a:pt x="114" y="2121"/>
                  </a:lnTo>
                  <a:lnTo>
                    <a:pt x="113" y="2123"/>
                  </a:lnTo>
                  <a:lnTo>
                    <a:pt x="113" y="2124"/>
                  </a:lnTo>
                  <a:lnTo>
                    <a:pt x="113" y="2125"/>
                  </a:lnTo>
                  <a:lnTo>
                    <a:pt x="113" y="2127"/>
                  </a:lnTo>
                  <a:lnTo>
                    <a:pt x="113" y="2128"/>
                  </a:lnTo>
                  <a:lnTo>
                    <a:pt x="113" y="2129"/>
                  </a:lnTo>
                  <a:lnTo>
                    <a:pt x="112" y="2132"/>
                  </a:lnTo>
                  <a:lnTo>
                    <a:pt x="112" y="2133"/>
                  </a:lnTo>
                  <a:lnTo>
                    <a:pt x="110" y="2134"/>
                  </a:lnTo>
                  <a:lnTo>
                    <a:pt x="110" y="2136"/>
                  </a:lnTo>
                  <a:lnTo>
                    <a:pt x="110" y="2137"/>
                  </a:lnTo>
                  <a:lnTo>
                    <a:pt x="110" y="2139"/>
                  </a:lnTo>
                  <a:lnTo>
                    <a:pt x="110" y="2140"/>
                  </a:lnTo>
                  <a:lnTo>
                    <a:pt x="110" y="2141"/>
                  </a:lnTo>
                  <a:lnTo>
                    <a:pt x="110" y="2143"/>
                  </a:lnTo>
                  <a:lnTo>
                    <a:pt x="110" y="2144"/>
                  </a:lnTo>
                  <a:lnTo>
                    <a:pt x="110" y="2145"/>
                  </a:lnTo>
                  <a:lnTo>
                    <a:pt x="109" y="2147"/>
                  </a:lnTo>
                  <a:lnTo>
                    <a:pt x="109" y="2148"/>
                  </a:lnTo>
                  <a:lnTo>
                    <a:pt x="109" y="2149"/>
                  </a:lnTo>
                  <a:lnTo>
                    <a:pt x="109" y="2151"/>
                  </a:lnTo>
                  <a:lnTo>
                    <a:pt x="108" y="2152"/>
                  </a:lnTo>
                  <a:lnTo>
                    <a:pt x="108" y="2153"/>
                  </a:lnTo>
                  <a:lnTo>
                    <a:pt x="108" y="2156"/>
                  </a:lnTo>
                  <a:lnTo>
                    <a:pt x="107" y="2157"/>
                  </a:lnTo>
                  <a:lnTo>
                    <a:pt x="107" y="2158"/>
                  </a:lnTo>
                  <a:lnTo>
                    <a:pt x="107" y="2160"/>
                  </a:lnTo>
                  <a:lnTo>
                    <a:pt x="107" y="2161"/>
                  </a:lnTo>
                  <a:lnTo>
                    <a:pt x="107" y="2162"/>
                  </a:lnTo>
                  <a:lnTo>
                    <a:pt x="106" y="2164"/>
                  </a:lnTo>
                  <a:lnTo>
                    <a:pt x="106" y="2165"/>
                  </a:lnTo>
                  <a:lnTo>
                    <a:pt x="106" y="2167"/>
                  </a:lnTo>
                  <a:lnTo>
                    <a:pt x="105" y="2168"/>
                  </a:lnTo>
                  <a:lnTo>
                    <a:pt x="105" y="2169"/>
                  </a:lnTo>
                  <a:lnTo>
                    <a:pt x="105" y="2171"/>
                  </a:lnTo>
                  <a:lnTo>
                    <a:pt x="105" y="2172"/>
                  </a:lnTo>
                  <a:lnTo>
                    <a:pt x="105" y="2173"/>
                  </a:lnTo>
                  <a:lnTo>
                    <a:pt x="105" y="2175"/>
                  </a:lnTo>
                  <a:lnTo>
                    <a:pt x="104" y="2176"/>
                  </a:lnTo>
                  <a:lnTo>
                    <a:pt x="104" y="2177"/>
                  </a:lnTo>
                  <a:lnTo>
                    <a:pt x="102" y="2179"/>
                  </a:lnTo>
                  <a:lnTo>
                    <a:pt x="102" y="2181"/>
                  </a:lnTo>
                  <a:lnTo>
                    <a:pt x="102" y="2182"/>
                  </a:lnTo>
                  <a:lnTo>
                    <a:pt x="102" y="2184"/>
                  </a:lnTo>
                  <a:lnTo>
                    <a:pt x="102" y="2185"/>
                  </a:lnTo>
                  <a:lnTo>
                    <a:pt x="102" y="2186"/>
                  </a:lnTo>
                  <a:lnTo>
                    <a:pt x="102" y="2188"/>
                  </a:lnTo>
                  <a:lnTo>
                    <a:pt x="101" y="2189"/>
                  </a:lnTo>
                  <a:lnTo>
                    <a:pt x="102" y="2190"/>
                  </a:lnTo>
                  <a:lnTo>
                    <a:pt x="101" y="2192"/>
                  </a:lnTo>
                  <a:lnTo>
                    <a:pt x="100" y="2193"/>
                  </a:lnTo>
                  <a:lnTo>
                    <a:pt x="101" y="2194"/>
                  </a:lnTo>
                  <a:lnTo>
                    <a:pt x="100" y="2196"/>
                  </a:lnTo>
                  <a:lnTo>
                    <a:pt x="100" y="2197"/>
                  </a:lnTo>
                  <a:lnTo>
                    <a:pt x="100" y="2199"/>
                  </a:lnTo>
                  <a:lnTo>
                    <a:pt x="100" y="2200"/>
                  </a:lnTo>
                  <a:lnTo>
                    <a:pt x="99" y="2201"/>
                  </a:lnTo>
                  <a:lnTo>
                    <a:pt x="99" y="2203"/>
                  </a:lnTo>
                  <a:lnTo>
                    <a:pt x="99" y="2205"/>
                  </a:lnTo>
                  <a:lnTo>
                    <a:pt x="99" y="2206"/>
                  </a:lnTo>
                  <a:lnTo>
                    <a:pt x="99" y="2208"/>
                  </a:lnTo>
                  <a:lnTo>
                    <a:pt x="99" y="2209"/>
                  </a:lnTo>
                  <a:lnTo>
                    <a:pt x="99" y="2210"/>
                  </a:lnTo>
                  <a:lnTo>
                    <a:pt x="98" y="2212"/>
                  </a:lnTo>
                  <a:lnTo>
                    <a:pt x="98" y="2213"/>
                  </a:lnTo>
                  <a:lnTo>
                    <a:pt x="98" y="2214"/>
                  </a:lnTo>
                  <a:lnTo>
                    <a:pt x="97" y="2216"/>
                  </a:lnTo>
                  <a:lnTo>
                    <a:pt x="97" y="2217"/>
                  </a:lnTo>
                  <a:lnTo>
                    <a:pt x="97" y="2218"/>
                  </a:lnTo>
                  <a:lnTo>
                    <a:pt x="96" y="2220"/>
                  </a:lnTo>
                  <a:lnTo>
                    <a:pt x="96" y="2221"/>
                  </a:lnTo>
                  <a:lnTo>
                    <a:pt x="96" y="2222"/>
                  </a:lnTo>
                  <a:lnTo>
                    <a:pt x="96" y="2224"/>
                  </a:lnTo>
                  <a:lnTo>
                    <a:pt x="94" y="2225"/>
                  </a:lnTo>
                  <a:lnTo>
                    <a:pt x="94" y="2227"/>
                  </a:lnTo>
                  <a:lnTo>
                    <a:pt x="93" y="2229"/>
                  </a:lnTo>
                  <a:lnTo>
                    <a:pt x="93" y="2230"/>
                  </a:lnTo>
                  <a:lnTo>
                    <a:pt x="94" y="2232"/>
                  </a:lnTo>
                  <a:lnTo>
                    <a:pt x="93" y="2233"/>
                  </a:lnTo>
                  <a:lnTo>
                    <a:pt x="92" y="2234"/>
                  </a:lnTo>
                  <a:lnTo>
                    <a:pt x="92" y="2236"/>
                  </a:lnTo>
                  <a:lnTo>
                    <a:pt x="92" y="2237"/>
                  </a:lnTo>
                  <a:lnTo>
                    <a:pt x="92" y="2238"/>
                  </a:lnTo>
                  <a:lnTo>
                    <a:pt x="92" y="2240"/>
                  </a:lnTo>
                  <a:lnTo>
                    <a:pt x="92" y="2241"/>
                  </a:lnTo>
                  <a:lnTo>
                    <a:pt x="92" y="2242"/>
                  </a:lnTo>
                  <a:lnTo>
                    <a:pt x="92" y="2244"/>
                  </a:lnTo>
                  <a:lnTo>
                    <a:pt x="92" y="2245"/>
                  </a:lnTo>
                  <a:lnTo>
                    <a:pt x="92" y="2246"/>
                  </a:lnTo>
                  <a:lnTo>
                    <a:pt x="92" y="2248"/>
                  </a:lnTo>
                  <a:lnTo>
                    <a:pt x="92" y="2249"/>
                  </a:lnTo>
                  <a:lnTo>
                    <a:pt x="91" y="2250"/>
                  </a:lnTo>
                  <a:lnTo>
                    <a:pt x="91" y="2253"/>
                  </a:lnTo>
                  <a:lnTo>
                    <a:pt x="91" y="2254"/>
                  </a:lnTo>
                  <a:lnTo>
                    <a:pt x="91" y="2255"/>
                  </a:lnTo>
                  <a:lnTo>
                    <a:pt x="91" y="2257"/>
                  </a:lnTo>
                  <a:lnTo>
                    <a:pt x="91" y="2258"/>
                  </a:lnTo>
                  <a:lnTo>
                    <a:pt x="91" y="2260"/>
                  </a:lnTo>
                  <a:lnTo>
                    <a:pt x="91" y="2261"/>
                  </a:lnTo>
                  <a:lnTo>
                    <a:pt x="91" y="2262"/>
                  </a:lnTo>
                  <a:lnTo>
                    <a:pt x="91" y="2264"/>
                  </a:lnTo>
                  <a:lnTo>
                    <a:pt x="91" y="2265"/>
                  </a:lnTo>
                  <a:lnTo>
                    <a:pt x="91" y="2266"/>
                  </a:lnTo>
                  <a:lnTo>
                    <a:pt x="91" y="2268"/>
                  </a:lnTo>
                  <a:lnTo>
                    <a:pt x="90" y="2269"/>
                  </a:lnTo>
                  <a:lnTo>
                    <a:pt x="90" y="2270"/>
                  </a:lnTo>
                  <a:lnTo>
                    <a:pt x="91" y="2272"/>
                  </a:lnTo>
                  <a:lnTo>
                    <a:pt x="90" y="2273"/>
                  </a:lnTo>
                  <a:lnTo>
                    <a:pt x="90" y="2274"/>
                  </a:lnTo>
                  <a:lnTo>
                    <a:pt x="90" y="2277"/>
                  </a:lnTo>
                  <a:lnTo>
                    <a:pt x="90" y="2278"/>
                  </a:lnTo>
                  <a:lnTo>
                    <a:pt x="90" y="2279"/>
                  </a:lnTo>
                  <a:lnTo>
                    <a:pt x="90" y="2281"/>
                  </a:lnTo>
                  <a:lnTo>
                    <a:pt x="89" y="2282"/>
                  </a:lnTo>
                  <a:lnTo>
                    <a:pt x="89" y="2283"/>
                  </a:lnTo>
                  <a:lnTo>
                    <a:pt x="89" y="2285"/>
                  </a:lnTo>
                  <a:lnTo>
                    <a:pt x="89" y="2286"/>
                  </a:lnTo>
                  <a:lnTo>
                    <a:pt x="89" y="2287"/>
                  </a:lnTo>
                  <a:lnTo>
                    <a:pt x="87" y="2289"/>
                  </a:lnTo>
                  <a:lnTo>
                    <a:pt x="87" y="2290"/>
                  </a:lnTo>
                  <a:lnTo>
                    <a:pt x="87" y="2292"/>
                  </a:lnTo>
                  <a:lnTo>
                    <a:pt x="87" y="2293"/>
                  </a:lnTo>
                  <a:lnTo>
                    <a:pt x="87" y="2294"/>
                  </a:lnTo>
                  <a:lnTo>
                    <a:pt x="87" y="2296"/>
                  </a:lnTo>
                  <a:lnTo>
                    <a:pt x="87" y="2297"/>
                  </a:lnTo>
                  <a:lnTo>
                    <a:pt x="86" y="2298"/>
                  </a:lnTo>
                  <a:lnTo>
                    <a:pt x="86" y="2301"/>
                  </a:lnTo>
                  <a:lnTo>
                    <a:pt x="86" y="2302"/>
                  </a:lnTo>
                  <a:lnTo>
                    <a:pt x="85" y="2303"/>
                  </a:lnTo>
                  <a:lnTo>
                    <a:pt x="86" y="2305"/>
                  </a:lnTo>
                  <a:lnTo>
                    <a:pt x="85" y="2306"/>
                  </a:lnTo>
                  <a:lnTo>
                    <a:pt x="85" y="2307"/>
                  </a:lnTo>
                  <a:lnTo>
                    <a:pt x="85" y="2309"/>
                  </a:lnTo>
                  <a:lnTo>
                    <a:pt x="85" y="2310"/>
                  </a:lnTo>
                  <a:lnTo>
                    <a:pt x="84" y="2311"/>
                  </a:lnTo>
                  <a:lnTo>
                    <a:pt x="85" y="2313"/>
                  </a:lnTo>
                  <a:lnTo>
                    <a:pt x="84" y="2314"/>
                  </a:lnTo>
                  <a:lnTo>
                    <a:pt x="84" y="2315"/>
                  </a:lnTo>
                  <a:lnTo>
                    <a:pt x="83" y="2317"/>
                  </a:lnTo>
                  <a:lnTo>
                    <a:pt x="83" y="2318"/>
                  </a:lnTo>
                  <a:lnTo>
                    <a:pt x="83" y="2320"/>
                  </a:lnTo>
                  <a:lnTo>
                    <a:pt x="83" y="2321"/>
                  </a:lnTo>
                  <a:lnTo>
                    <a:pt x="83" y="2322"/>
                  </a:lnTo>
                  <a:lnTo>
                    <a:pt x="82" y="2325"/>
                  </a:lnTo>
                  <a:lnTo>
                    <a:pt x="82" y="2326"/>
                  </a:lnTo>
                  <a:lnTo>
                    <a:pt x="83" y="2327"/>
                  </a:lnTo>
                  <a:lnTo>
                    <a:pt x="82" y="2329"/>
                  </a:lnTo>
                  <a:lnTo>
                    <a:pt x="82" y="2330"/>
                  </a:lnTo>
                  <a:lnTo>
                    <a:pt x="82" y="2331"/>
                  </a:lnTo>
                  <a:lnTo>
                    <a:pt x="82" y="2333"/>
                  </a:lnTo>
                  <a:lnTo>
                    <a:pt x="82" y="2334"/>
                  </a:lnTo>
                  <a:lnTo>
                    <a:pt x="82" y="2335"/>
                  </a:lnTo>
                  <a:lnTo>
                    <a:pt x="82" y="2337"/>
                  </a:lnTo>
                  <a:lnTo>
                    <a:pt x="82" y="2338"/>
                  </a:lnTo>
                  <a:lnTo>
                    <a:pt x="82" y="2339"/>
                  </a:lnTo>
                  <a:lnTo>
                    <a:pt x="82" y="2341"/>
                  </a:lnTo>
                  <a:lnTo>
                    <a:pt x="82" y="2342"/>
                  </a:lnTo>
                  <a:lnTo>
                    <a:pt x="82" y="2343"/>
                  </a:lnTo>
                  <a:lnTo>
                    <a:pt x="82" y="2345"/>
                  </a:lnTo>
                  <a:lnTo>
                    <a:pt x="82" y="2346"/>
                  </a:lnTo>
                  <a:lnTo>
                    <a:pt x="82" y="2347"/>
                  </a:lnTo>
                  <a:lnTo>
                    <a:pt x="81" y="2350"/>
                  </a:lnTo>
                  <a:lnTo>
                    <a:pt x="81" y="2351"/>
                  </a:lnTo>
                  <a:lnTo>
                    <a:pt x="81" y="2353"/>
                  </a:lnTo>
                  <a:lnTo>
                    <a:pt x="81" y="2354"/>
                  </a:lnTo>
                  <a:lnTo>
                    <a:pt x="81" y="2355"/>
                  </a:lnTo>
                  <a:lnTo>
                    <a:pt x="81" y="2357"/>
                  </a:lnTo>
                  <a:lnTo>
                    <a:pt x="81" y="2358"/>
                  </a:lnTo>
                  <a:lnTo>
                    <a:pt x="79" y="2359"/>
                  </a:lnTo>
                  <a:lnTo>
                    <a:pt x="79" y="2361"/>
                  </a:lnTo>
                  <a:lnTo>
                    <a:pt x="79" y="2362"/>
                  </a:lnTo>
                  <a:lnTo>
                    <a:pt x="78" y="2363"/>
                  </a:lnTo>
                  <a:lnTo>
                    <a:pt x="78" y="2365"/>
                  </a:lnTo>
                  <a:lnTo>
                    <a:pt x="78" y="2366"/>
                  </a:lnTo>
                  <a:lnTo>
                    <a:pt x="77" y="2367"/>
                  </a:lnTo>
                  <a:lnTo>
                    <a:pt x="77" y="2369"/>
                  </a:lnTo>
                  <a:lnTo>
                    <a:pt x="77" y="2370"/>
                  </a:lnTo>
                  <a:lnTo>
                    <a:pt x="77" y="2371"/>
                  </a:lnTo>
                  <a:lnTo>
                    <a:pt x="77" y="2374"/>
                  </a:lnTo>
                  <a:lnTo>
                    <a:pt x="77" y="2375"/>
                  </a:lnTo>
                  <a:lnTo>
                    <a:pt x="77" y="2376"/>
                  </a:lnTo>
                  <a:lnTo>
                    <a:pt x="77" y="2378"/>
                  </a:lnTo>
                  <a:lnTo>
                    <a:pt x="77" y="2379"/>
                  </a:lnTo>
                  <a:lnTo>
                    <a:pt x="77" y="2380"/>
                  </a:lnTo>
                  <a:lnTo>
                    <a:pt x="76" y="2382"/>
                  </a:lnTo>
                  <a:lnTo>
                    <a:pt x="76" y="2383"/>
                  </a:lnTo>
                  <a:lnTo>
                    <a:pt x="76" y="2385"/>
                  </a:lnTo>
                  <a:lnTo>
                    <a:pt x="76" y="2386"/>
                  </a:lnTo>
                  <a:lnTo>
                    <a:pt x="76" y="2387"/>
                  </a:lnTo>
                  <a:lnTo>
                    <a:pt x="76" y="2389"/>
                  </a:lnTo>
                  <a:lnTo>
                    <a:pt x="76" y="2390"/>
                  </a:lnTo>
                  <a:lnTo>
                    <a:pt x="75" y="2391"/>
                  </a:lnTo>
                  <a:lnTo>
                    <a:pt x="76" y="2393"/>
                  </a:lnTo>
                  <a:lnTo>
                    <a:pt x="75" y="2394"/>
                  </a:lnTo>
                  <a:lnTo>
                    <a:pt x="75" y="2395"/>
                  </a:lnTo>
                  <a:lnTo>
                    <a:pt x="75" y="2398"/>
                  </a:lnTo>
                  <a:lnTo>
                    <a:pt x="75" y="2399"/>
                  </a:lnTo>
                  <a:lnTo>
                    <a:pt x="74" y="2400"/>
                  </a:lnTo>
                  <a:lnTo>
                    <a:pt x="74" y="2402"/>
                  </a:lnTo>
                  <a:lnTo>
                    <a:pt x="74" y="2403"/>
                  </a:lnTo>
                  <a:lnTo>
                    <a:pt x="74" y="2404"/>
                  </a:lnTo>
                  <a:lnTo>
                    <a:pt x="74" y="2406"/>
                  </a:lnTo>
                  <a:lnTo>
                    <a:pt x="74" y="2407"/>
                  </a:lnTo>
                  <a:lnTo>
                    <a:pt x="74" y="2408"/>
                  </a:lnTo>
                  <a:lnTo>
                    <a:pt x="74" y="2410"/>
                  </a:lnTo>
                  <a:lnTo>
                    <a:pt x="74" y="2411"/>
                  </a:lnTo>
                  <a:lnTo>
                    <a:pt x="74" y="2413"/>
                  </a:lnTo>
                  <a:lnTo>
                    <a:pt x="74" y="2414"/>
                  </a:lnTo>
                  <a:lnTo>
                    <a:pt x="72" y="2415"/>
                  </a:lnTo>
                  <a:lnTo>
                    <a:pt x="72" y="2417"/>
                  </a:lnTo>
                  <a:lnTo>
                    <a:pt x="72" y="2418"/>
                  </a:lnTo>
                  <a:lnTo>
                    <a:pt x="72" y="2419"/>
                  </a:lnTo>
                  <a:lnTo>
                    <a:pt x="72" y="2422"/>
                  </a:lnTo>
                  <a:lnTo>
                    <a:pt x="72" y="2423"/>
                  </a:lnTo>
                  <a:lnTo>
                    <a:pt x="72" y="2424"/>
                  </a:lnTo>
                  <a:lnTo>
                    <a:pt x="72" y="2426"/>
                  </a:lnTo>
                  <a:lnTo>
                    <a:pt x="72" y="2427"/>
                  </a:lnTo>
                  <a:lnTo>
                    <a:pt x="72" y="2428"/>
                  </a:lnTo>
                  <a:lnTo>
                    <a:pt x="72" y="2430"/>
                  </a:lnTo>
                  <a:lnTo>
                    <a:pt x="71" y="2431"/>
                  </a:lnTo>
                  <a:lnTo>
                    <a:pt x="71" y="2432"/>
                  </a:lnTo>
                  <a:lnTo>
                    <a:pt x="71" y="2434"/>
                  </a:lnTo>
                  <a:lnTo>
                    <a:pt x="71" y="2435"/>
                  </a:lnTo>
                  <a:lnTo>
                    <a:pt x="71" y="2436"/>
                  </a:lnTo>
                  <a:lnTo>
                    <a:pt x="71" y="2438"/>
                  </a:lnTo>
                  <a:lnTo>
                    <a:pt x="71" y="2439"/>
                  </a:lnTo>
                  <a:lnTo>
                    <a:pt x="70" y="2440"/>
                  </a:lnTo>
                  <a:lnTo>
                    <a:pt x="70" y="2442"/>
                  </a:lnTo>
                  <a:lnTo>
                    <a:pt x="70" y="2443"/>
                  </a:lnTo>
                  <a:lnTo>
                    <a:pt x="70" y="2446"/>
                  </a:lnTo>
                  <a:lnTo>
                    <a:pt x="69" y="2447"/>
                  </a:lnTo>
                  <a:lnTo>
                    <a:pt x="70" y="2448"/>
                  </a:lnTo>
                  <a:lnTo>
                    <a:pt x="69" y="2450"/>
                  </a:lnTo>
                  <a:lnTo>
                    <a:pt x="69" y="2451"/>
                  </a:lnTo>
                  <a:lnTo>
                    <a:pt x="69" y="2452"/>
                  </a:lnTo>
                  <a:lnTo>
                    <a:pt x="69" y="2454"/>
                  </a:lnTo>
                  <a:lnTo>
                    <a:pt x="69" y="2455"/>
                  </a:lnTo>
                  <a:lnTo>
                    <a:pt x="69" y="2456"/>
                  </a:lnTo>
                  <a:lnTo>
                    <a:pt x="68" y="2458"/>
                  </a:lnTo>
                  <a:lnTo>
                    <a:pt x="68" y="2459"/>
                  </a:lnTo>
                  <a:lnTo>
                    <a:pt x="68" y="2460"/>
                  </a:lnTo>
                  <a:lnTo>
                    <a:pt x="68" y="2462"/>
                  </a:lnTo>
                  <a:lnTo>
                    <a:pt x="68" y="2463"/>
                  </a:lnTo>
                  <a:lnTo>
                    <a:pt x="68" y="2464"/>
                  </a:lnTo>
                  <a:lnTo>
                    <a:pt x="68" y="2466"/>
                  </a:lnTo>
                  <a:lnTo>
                    <a:pt x="67" y="2467"/>
                  </a:lnTo>
                  <a:lnTo>
                    <a:pt x="67" y="2468"/>
                  </a:lnTo>
                  <a:lnTo>
                    <a:pt x="67" y="2471"/>
                  </a:lnTo>
                  <a:lnTo>
                    <a:pt x="67" y="2472"/>
                  </a:lnTo>
                  <a:lnTo>
                    <a:pt x="66" y="2474"/>
                  </a:lnTo>
                  <a:lnTo>
                    <a:pt x="66" y="2475"/>
                  </a:lnTo>
                  <a:lnTo>
                    <a:pt x="66" y="2476"/>
                  </a:lnTo>
                  <a:lnTo>
                    <a:pt x="66" y="2478"/>
                  </a:lnTo>
                  <a:lnTo>
                    <a:pt x="64" y="2479"/>
                  </a:lnTo>
                  <a:lnTo>
                    <a:pt x="64" y="2480"/>
                  </a:lnTo>
                  <a:lnTo>
                    <a:pt x="64" y="2482"/>
                  </a:lnTo>
                  <a:lnTo>
                    <a:pt x="64" y="2483"/>
                  </a:lnTo>
                  <a:lnTo>
                    <a:pt x="64" y="2484"/>
                  </a:lnTo>
                  <a:lnTo>
                    <a:pt x="64" y="2486"/>
                  </a:lnTo>
                  <a:lnTo>
                    <a:pt x="64" y="2487"/>
                  </a:lnTo>
                  <a:lnTo>
                    <a:pt x="64" y="2488"/>
                  </a:lnTo>
                  <a:lnTo>
                    <a:pt x="63" y="2490"/>
                  </a:lnTo>
                  <a:lnTo>
                    <a:pt x="63" y="2491"/>
                  </a:lnTo>
                  <a:lnTo>
                    <a:pt x="63" y="2492"/>
                  </a:lnTo>
                  <a:lnTo>
                    <a:pt x="63" y="2495"/>
                  </a:lnTo>
                  <a:lnTo>
                    <a:pt x="63" y="2496"/>
                  </a:lnTo>
                  <a:lnTo>
                    <a:pt x="63" y="2497"/>
                  </a:lnTo>
                  <a:lnTo>
                    <a:pt x="63" y="2499"/>
                  </a:lnTo>
                  <a:lnTo>
                    <a:pt x="63" y="2500"/>
                  </a:lnTo>
                  <a:lnTo>
                    <a:pt x="62" y="2501"/>
                  </a:lnTo>
                  <a:lnTo>
                    <a:pt x="62" y="2503"/>
                  </a:lnTo>
                  <a:lnTo>
                    <a:pt x="62" y="2504"/>
                  </a:lnTo>
                  <a:lnTo>
                    <a:pt x="62" y="2506"/>
                  </a:lnTo>
                  <a:lnTo>
                    <a:pt x="62" y="2507"/>
                  </a:lnTo>
                  <a:lnTo>
                    <a:pt x="62" y="2508"/>
                  </a:lnTo>
                  <a:lnTo>
                    <a:pt x="62" y="2510"/>
                  </a:lnTo>
                  <a:lnTo>
                    <a:pt x="62" y="2511"/>
                  </a:lnTo>
                  <a:lnTo>
                    <a:pt x="62" y="2512"/>
                  </a:lnTo>
                  <a:lnTo>
                    <a:pt x="62" y="2514"/>
                  </a:lnTo>
                  <a:lnTo>
                    <a:pt x="61" y="2515"/>
                  </a:lnTo>
                  <a:lnTo>
                    <a:pt x="61" y="2516"/>
                  </a:lnTo>
                  <a:lnTo>
                    <a:pt x="61" y="2519"/>
                  </a:lnTo>
                  <a:lnTo>
                    <a:pt x="61" y="2520"/>
                  </a:lnTo>
                  <a:lnTo>
                    <a:pt x="61" y="2521"/>
                  </a:lnTo>
                  <a:lnTo>
                    <a:pt x="61" y="2523"/>
                  </a:lnTo>
                  <a:lnTo>
                    <a:pt x="61" y="2524"/>
                  </a:lnTo>
                  <a:lnTo>
                    <a:pt x="61" y="2525"/>
                  </a:lnTo>
                  <a:lnTo>
                    <a:pt x="61" y="2527"/>
                  </a:lnTo>
                  <a:lnTo>
                    <a:pt x="61" y="2528"/>
                  </a:lnTo>
                  <a:lnTo>
                    <a:pt x="61" y="2529"/>
                  </a:lnTo>
                  <a:lnTo>
                    <a:pt x="60" y="2531"/>
                  </a:lnTo>
                  <a:lnTo>
                    <a:pt x="60" y="2532"/>
                  </a:lnTo>
                  <a:lnTo>
                    <a:pt x="60" y="2533"/>
                  </a:lnTo>
                  <a:lnTo>
                    <a:pt x="60" y="2535"/>
                  </a:lnTo>
                  <a:lnTo>
                    <a:pt x="60" y="2536"/>
                  </a:lnTo>
                  <a:lnTo>
                    <a:pt x="60" y="2538"/>
                  </a:lnTo>
                  <a:lnTo>
                    <a:pt x="59" y="2539"/>
                  </a:lnTo>
                  <a:lnTo>
                    <a:pt x="59" y="2540"/>
                  </a:lnTo>
                  <a:lnTo>
                    <a:pt x="59" y="2543"/>
                  </a:lnTo>
                  <a:lnTo>
                    <a:pt x="59" y="2544"/>
                  </a:lnTo>
                  <a:lnTo>
                    <a:pt x="59" y="2545"/>
                  </a:lnTo>
                  <a:lnTo>
                    <a:pt x="59" y="2547"/>
                  </a:lnTo>
                  <a:lnTo>
                    <a:pt x="59" y="2548"/>
                  </a:lnTo>
                  <a:lnTo>
                    <a:pt x="59" y="2549"/>
                  </a:lnTo>
                  <a:lnTo>
                    <a:pt x="59" y="2551"/>
                  </a:lnTo>
                  <a:lnTo>
                    <a:pt x="59" y="2552"/>
                  </a:lnTo>
                  <a:lnTo>
                    <a:pt x="59" y="2553"/>
                  </a:lnTo>
                  <a:lnTo>
                    <a:pt x="57" y="2555"/>
                  </a:lnTo>
                  <a:lnTo>
                    <a:pt x="57" y="2556"/>
                  </a:lnTo>
                  <a:lnTo>
                    <a:pt x="57" y="2557"/>
                  </a:lnTo>
                  <a:lnTo>
                    <a:pt x="57" y="2559"/>
                  </a:lnTo>
                  <a:lnTo>
                    <a:pt x="57" y="2560"/>
                  </a:lnTo>
                  <a:lnTo>
                    <a:pt x="57" y="2561"/>
                  </a:lnTo>
                  <a:lnTo>
                    <a:pt x="56" y="2563"/>
                  </a:lnTo>
                  <a:lnTo>
                    <a:pt x="56" y="2564"/>
                  </a:lnTo>
                  <a:lnTo>
                    <a:pt x="56" y="2567"/>
                  </a:lnTo>
                  <a:lnTo>
                    <a:pt x="56" y="2568"/>
                  </a:lnTo>
                  <a:lnTo>
                    <a:pt x="56" y="2569"/>
                  </a:lnTo>
                  <a:lnTo>
                    <a:pt x="56" y="2571"/>
                  </a:lnTo>
                  <a:lnTo>
                    <a:pt x="56" y="2572"/>
                  </a:lnTo>
                  <a:lnTo>
                    <a:pt x="56" y="2573"/>
                  </a:lnTo>
                  <a:lnTo>
                    <a:pt x="56" y="2575"/>
                  </a:lnTo>
                  <a:lnTo>
                    <a:pt x="56" y="2576"/>
                  </a:lnTo>
                  <a:lnTo>
                    <a:pt x="56" y="2577"/>
                  </a:lnTo>
                  <a:lnTo>
                    <a:pt x="56" y="2579"/>
                  </a:lnTo>
                  <a:lnTo>
                    <a:pt x="56" y="2580"/>
                  </a:lnTo>
                  <a:lnTo>
                    <a:pt x="56" y="2581"/>
                  </a:lnTo>
                  <a:lnTo>
                    <a:pt x="55" y="2583"/>
                  </a:lnTo>
                  <a:lnTo>
                    <a:pt x="55" y="2584"/>
                  </a:lnTo>
                  <a:lnTo>
                    <a:pt x="55" y="2585"/>
                  </a:lnTo>
                  <a:lnTo>
                    <a:pt x="55" y="2587"/>
                  </a:lnTo>
                  <a:lnTo>
                    <a:pt x="55" y="2588"/>
                  </a:lnTo>
                  <a:lnTo>
                    <a:pt x="55" y="2590"/>
                  </a:lnTo>
                  <a:lnTo>
                    <a:pt x="55" y="2592"/>
                  </a:lnTo>
                  <a:lnTo>
                    <a:pt x="55" y="2593"/>
                  </a:lnTo>
                  <a:lnTo>
                    <a:pt x="55" y="2594"/>
                  </a:lnTo>
                  <a:lnTo>
                    <a:pt x="55" y="2596"/>
                  </a:lnTo>
                  <a:lnTo>
                    <a:pt x="55" y="2597"/>
                  </a:lnTo>
                  <a:lnTo>
                    <a:pt x="54" y="2599"/>
                  </a:lnTo>
                  <a:lnTo>
                    <a:pt x="54" y="2600"/>
                  </a:lnTo>
                  <a:lnTo>
                    <a:pt x="54" y="2601"/>
                  </a:lnTo>
                  <a:lnTo>
                    <a:pt x="54" y="2603"/>
                  </a:lnTo>
                  <a:lnTo>
                    <a:pt x="54" y="2604"/>
                  </a:lnTo>
                  <a:lnTo>
                    <a:pt x="54" y="2605"/>
                  </a:lnTo>
                  <a:lnTo>
                    <a:pt x="54" y="2607"/>
                  </a:lnTo>
                  <a:lnTo>
                    <a:pt x="54" y="2608"/>
                  </a:lnTo>
                  <a:lnTo>
                    <a:pt x="54" y="2609"/>
                  </a:lnTo>
                  <a:lnTo>
                    <a:pt x="54" y="2611"/>
                  </a:lnTo>
                  <a:lnTo>
                    <a:pt x="54" y="2612"/>
                  </a:lnTo>
                  <a:lnTo>
                    <a:pt x="53" y="2614"/>
                  </a:lnTo>
                  <a:lnTo>
                    <a:pt x="53" y="2616"/>
                  </a:lnTo>
                  <a:lnTo>
                    <a:pt x="53" y="2617"/>
                  </a:lnTo>
                  <a:lnTo>
                    <a:pt x="53" y="2618"/>
                  </a:lnTo>
                  <a:lnTo>
                    <a:pt x="54" y="2620"/>
                  </a:lnTo>
                  <a:lnTo>
                    <a:pt x="53" y="2621"/>
                  </a:lnTo>
                  <a:lnTo>
                    <a:pt x="53" y="2622"/>
                  </a:lnTo>
                  <a:lnTo>
                    <a:pt x="53" y="2624"/>
                  </a:lnTo>
                  <a:lnTo>
                    <a:pt x="53" y="2625"/>
                  </a:lnTo>
                  <a:lnTo>
                    <a:pt x="53" y="2626"/>
                  </a:lnTo>
                  <a:lnTo>
                    <a:pt x="53" y="2628"/>
                  </a:lnTo>
                  <a:lnTo>
                    <a:pt x="53" y="2629"/>
                  </a:lnTo>
                  <a:lnTo>
                    <a:pt x="53" y="2631"/>
                  </a:lnTo>
                  <a:lnTo>
                    <a:pt x="52" y="2632"/>
                  </a:lnTo>
                  <a:lnTo>
                    <a:pt x="52" y="2633"/>
                  </a:lnTo>
                  <a:lnTo>
                    <a:pt x="52" y="2635"/>
                  </a:lnTo>
                  <a:lnTo>
                    <a:pt x="52" y="2636"/>
                  </a:lnTo>
                  <a:lnTo>
                    <a:pt x="52" y="2638"/>
                  </a:lnTo>
                  <a:lnTo>
                    <a:pt x="52" y="2640"/>
                  </a:lnTo>
                  <a:lnTo>
                    <a:pt x="52" y="2641"/>
                  </a:lnTo>
                  <a:lnTo>
                    <a:pt x="52" y="2642"/>
                  </a:lnTo>
                  <a:lnTo>
                    <a:pt x="51" y="2644"/>
                  </a:lnTo>
                  <a:lnTo>
                    <a:pt x="51" y="2645"/>
                  </a:lnTo>
                  <a:lnTo>
                    <a:pt x="51" y="2646"/>
                  </a:lnTo>
                  <a:lnTo>
                    <a:pt x="51" y="2648"/>
                  </a:lnTo>
                  <a:lnTo>
                    <a:pt x="51" y="2649"/>
                  </a:lnTo>
                  <a:lnTo>
                    <a:pt x="51" y="2650"/>
                  </a:lnTo>
                  <a:lnTo>
                    <a:pt x="51" y="2652"/>
                  </a:lnTo>
                  <a:lnTo>
                    <a:pt x="51" y="2653"/>
                  </a:lnTo>
                  <a:lnTo>
                    <a:pt x="51" y="2654"/>
                  </a:lnTo>
                  <a:lnTo>
                    <a:pt x="49" y="2656"/>
                  </a:lnTo>
                  <a:lnTo>
                    <a:pt x="49" y="2657"/>
                  </a:lnTo>
                  <a:lnTo>
                    <a:pt x="49" y="2659"/>
                  </a:lnTo>
                  <a:lnTo>
                    <a:pt x="49" y="2660"/>
                  </a:lnTo>
                  <a:lnTo>
                    <a:pt x="49" y="2662"/>
                  </a:lnTo>
                  <a:lnTo>
                    <a:pt x="49" y="2664"/>
                  </a:lnTo>
                  <a:lnTo>
                    <a:pt x="49" y="2665"/>
                  </a:lnTo>
                  <a:lnTo>
                    <a:pt x="49" y="2666"/>
                  </a:lnTo>
                  <a:lnTo>
                    <a:pt x="49" y="2668"/>
                  </a:lnTo>
                  <a:lnTo>
                    <a:pt x="49" y="2669"/>
                  </a:lnTo>
                  <a:lnTo>
                    <a:pt x="49" y="2670"/>
                  </a:lnTo>
                  <a:lnTo>
                    <a:pt x="49" y="2672"/>
                  </a:lnTo>
                  <a:lnTo>
                    <a:pt x="48" y="2673"/>
                  </a:lnTo>
                  <a:lnTo>
                    <a:pt x="48" y="2674"/>
                  </a:lnTo>
                  <a:lnTo>
                    <a:pt x="48" y="2676"/>
                  </a:lnTo>
                  <a:lnTo>
                    <a:pt x="48" y="2677"/>
                  </a:lnTo>
                  <a:lnTo>
                    <a:pt x="48" y="2678"/>
                  </a:lnTo>
                  <a:lnTo>
                    <a:pt x="48" y="2680"/>
                  </a:lnTo>
                  <a:lnTo>
                    <a:pt x="48" y="2681"/>
                  </a:lnTo>
                  <a:lnTo>
                    <a:pt x="48" y="2682"/>
                  </a:lnTo>
                  <a:lnTo>
                    <a:pt x="48" y="2684"/>
                  </a:lnTo>
                  <a:lnTo>
                    <a:pt x="48" y="2686"/>
                  </a:lnTo>
                  <a:lnTo>
                    <a:pt x="48" y="2687"/>
                  </a:lnTo>
                  <a:lnTo>
                    <a:pt x="48" y="2689"/>
                  </a:lnTo>
                  <a:lnTo>
                    <a:pt x="48" y="2690"/>
                  </a:lnTo>
                  <a:lnTo>
                    <a:pt x="48" y="2692"/>
                  </a:lnTo>
                  <a:lnTo>
                    <a:pt x="48" y="2693"/>
                  </a:lnTo>
                  <a:lnTo>
                    <a:pt x="47" y="2694"/>
                  </a:lnTo>
                  <a:lnTo>
                    <a:pt x="47" y="2696"/>
                  </a:lnTo>
                  <a:lnTo>
                    <a:pt x="47" y="2697"/>
                  </a:lnTo>
                  <a:lnTo>
                    <a:pt x="47" y="2698"/>
                  </a:lnTo>
                  <a:lnTo>
                    <a:pt x="47" y="2700"/>
                  </a:lnTo>
                  <a:lnTo>
                    <a:pt x="47" y="2701"/>
                  </a:lnTo>
                  <a:lnTo>
                    <a:pt x="47" y="2702"/>
                  </a:lnTo>
                  <a:lnTo>
                    <a:pt x="47" y="2704"/>
                  </a:lnTo>
                  <a:lnTo>
                    <a:pt x="47" y="2705"/>
                  </a:lnTo>
                  <a:lnTo>
                    <a:pt x="47" y="2706"/>
                  </a:lnTo>
                  <a:lnTo>
                    <a:pt x="47" y="2708"/>
                  </a:lnTo>
                  <a:lnTo>
                    <a:pt x="46" y="2710"/>
                  </a:lnTo>
                  <a:lnTo>
                    <a:pt x="47" y="2711"/>
                  </a:lnTo>
                  <a:lnTo>
                    <a:pt x="47" y="2713"/>
                  </a:lnTo>
                  <a:lnTo>
                    <a:pt x="46" y="2714"/>
                  </a:lnTo>
                  <a:lnTo>
                    <a:pt x="46" y="2715"/>
                  </a:lnTo>
                  <a:lnTo>
                    <a:pt x="46" y="2717"/>
                  </a:lnTo>
                  <a:lnTo>
                    <a:pt x="46" y="2718"/>
                  </a:lnTo>
                  <a:lnTo>
                    <a:pt x="45" y="2720"/>
                  </a:lnTo>
                  <a:lnTo>
                    <a:pt x="46" y="2721"/>
                  </a:lnTo>
                  <a:lnTo>
                    <a:pt x="45" y="2722"/>
                  </a:lnTo>
                  <a:lnTo>
                    <a:pt x="45" y="2724"/>
                  </a:lnTo>
                  <a:lnTo>
                    <a:pt x="45" y="2725"/>
                  </a:lnTo>
                  <a:lnTo>
                    <a:pt x="45" y="2726"/>
                  </a:lnTo>
                  <a:lnTo>
                    <a:pt x="45" y="2728"/>
                  </a:lnTo>
                  <a:lnTo>
                    <a:pt x="44" y="2729"/>
                  </a:lnTo>
                  <a:lnTo>
                    <a:pt x="45" y="2730"/>
                  </a:lnTo>
                  <a:lnTo>
                    <a:pt x="44" y="2732"/>
                  </a:lnTo>
                  <a:lnTo>
                    <a:pt x="44" y="2733"/>
                  </a:lnTo>
                  <a:lnTo>
                    <a:pt x="44" y="2735"/>
                  </a:lnTo>
                  <a:lnTo>
                    <a:pt x="44" y="2737"/>
                  </a:lnTo>
                  <a:lnTo>
                    <a:pt x="44" y="2738"/>
                  </a:lnTo>
                  <a:lnTo>
                    <a:pt x="44" y="2739"/>
                  </a:lnTo>
                  <a:lnTo>
                    <a:pt x="43" y="2741"/>
                  </a:lnTo>
                  <a:lnTo>
                    <a:pt x="43" y="2742"/>
                  </a:lnTo>
                  <a:lnTo>
                    <a:pt x="43" y="2743"/>
                  </a:lnTo>
                  <a:lnTo>
                    <a:pt x="43" y="2745"/>
                  </a:lnTo>
                  <a:lnTo>
                    <a:pt x="43" y="2746"/>
                  </a:lnTo>
                  <a:lnTo>
                    <a:pt x="43" y="2747"/>
                  </a:lnTo>
                  <a:lnTo>
                    <a:pt x="43" y="2749"/>
                  </a:lnTo>
                  <a:lnTo>
                    <a:pt x="41" y="2750"/>
                  </a:lnTo>
                  <a:lnTo>
                    <a:pt x="41" y="2752"/>
                  </a:lnTo>
                  <a:lnTo>
                    <a:pt x="41" y="2753"/>
                  </a:lnTo>
                  <a:lnTo>
                    <a:pt x="41" y="2754"/>
                  </a:lnTo>
                  <a:lnTo>
                    <a:pt x="40" y="2756"/>
                  </a:lnTo>
                  <a:lnTo>
                    <a:pt x="41" y="2757"/>
                  </a:lnTo>
                  <a:lnTo>
                    <a:pt x="41" y="2759"/>
                  </a:lnTo>
                  <a:lnTo>
                    <a:pt x="40" y="2761"/>
                  </a:lnTo>
                  <a:lnTo>
                    <a:pt x="40" y="2762"/>
                  </a:lnTo>
                  <a:lnTo>
                    <a:pt x="40" y="2763"/>
                  </a:lnTo>
                  <a:lnTo>
                    <a:pt x="40" y="2765"/>
                  </a:lnTo>
                  <a:lnTo>
                    <a:pt x="40" y="2766"/>
                  </a:lnTo>
                  <a:lnTo>
                    <a:pt x="40" y="2767"/>
                  </a:lnTo>
                  <a:lnTo>
                    <a:pt x="40" y="2769"/>
                  </a:lnTo>
                  <a:lnTo>
                    <a:pt x="40" y="2770"/>
                  </a:lnTo>
                  <a:lnTo>
                    <a:pt x="40" y="2771"/>
                  </a:lnTo>
                  <a:lnTo>
                    <a:pt x="40" y="2773"/>
                  </a:lnTo>
                  <a:lnTo>
                    <a:pt x="40" y="2774"/>
                  </a:lnTo>
                  <a:lnTo>
                    <a:pt x="40" y="2775"/>
                  </a:lnTo>
                  <a:lnTo>
                    <a:pt x="39" y="2777"/>
                  </a:lnTo>
                  <a:lnTo>
                    <a:pt x="39" y="2778"/>
                  </a:lnTo>
                  <a:lnTo>
                    <a:pt x="39" y="2779"/>
                  </a:lnTo>
                  <a:lnTo>
                    <a:pt x="39" y="2781"/>
                  </a:lnTo>
                  <a:lnTo>
                    <a:pt x="39" y="2783"/>
                  </a:lnTo>
                  <a:lnTo>
                    <a:pt x="39" y="2785"/>
                  </a:lnTo>
                  <a:lnTo>
                    <a:pt x="39" y="2786"/>
                  </a:lnTo>
                  <a:lnTo>
                    <a:pt x="39" y="2787"/>
                  </a:lnTo>
                  <a:lnTo>
                    <a:pt x="38" y="2789"/>
                  </a:lnTo>
                  <a:lnTo>
                    <a:pt x="39" y="2790"/>
                  </a:lnTo>
                  <a:lnTo>
                    <a:pt x="39" y="2791"/>
                  </a:lnTo>
                  <a:lnTo>
                    <a:pt x="38" y="2793"/>
                  </a:lnTo>
                  <a:lnTo>
                    <a:pt x="38" y="2794"/>
                  </a:lnTo>
                  <a:lnTo>
                    <a:pt x="38" y="2795"/>
                  </a:lnTo>
                  <a:lnTo>
                    <a:pt x="38" y="2797"/>
                  </a:lnTo>
                  <a:lnTo>
                    <a:pt x="38" y="2798"/>
                  </a:lnTo>
                  <a:lnTo>
                    <a:pt x="38" y="2799"/>
                  </a:lnTo>
                  <a:lnTo>
                    <a:pt x="38" y="2801"/>
                  </a:lnTo>
                  <a:lnTo>
                    <a:pt x="38" y="2802"/>
                  </a:lnTo>
                  <a:lnTo>
                    <a:pt x="38" y="2803"/>
                  </a:lnTo>
                  <a:lnTo>
                    <a:pt x="38" y="2805"/>
                  </a:lnTo>
                  <a:lnTo>
                    <a:pt x="38" y="2807"/>
                  </a:lnTo>
                  <a:lnTo>
                    <a:pt x="38" y="2808"/>
                  </a:lnTo>
                  <a:lnTo>
                    <a:pt x="38" y="2810"/>
                  </a:lnTo>
                  <a:lnTo>
                    <a:pt x="38" y="2811"/>
                  </a:lnTo>
                  <a:lnTo>
                    <a:pt x="38" y="2813"/>
                  </a:lnTo>
                  <a:lnTo>
                    <a:pt x="38" y="2814"/>
                  </a:lnTo>
                  <a:lnTo>
                    <a:pt x="38" y="2815"/>
                  </a:lnTo>
                  <a:lnTo>
                    <a:pt x="38" y="2817"/>
                  </a:lnTo>
                  <a:lnTo>
                    <a:pt x="38" y="2818"/>
                  </a:lnTo>
                  <a:lnTo>
                    <a:pt x="38" y="2819"/>
                  </a:lnTo>
                  <a:lnTo>
                    <a:pt x="38" y="2821"/>
                  </a:lnTo>
                  <a:lnTo>
                    <a:pt x="38" y="2822"/>
                  </a:lnTo>
                  <a:lnTo>
                    <a:pt x="38" y="2823"/>
                  </a:lnTo>
                  <a:lnTo>
                    <a:pt x="37" y="2825"/>
                  </a:lnTo>
                  <a:lnTo>
                    <a:pt x="37" y="2826"/>
                  </a:lnTo>
                  <a:lnTo>
                    <a:pt x="38" y="2827"/>
                  </a:lnTo>
                  <a:lnTo>
                    <a:pt x="37" y="2829"/>
                  </a:lnTo>
                  <a:lnTo>
                    <a:pt x="37" y="2831"/>
                  </a:lnTo>
                  <a:lnTo>
                    <a:pt x="37" y="2832"/>
                  </a:lnTo>
                  <a:lnTo>
                    <a:pt x="37" y="2834"/>
                  </a:lnTo>
                  <a:lnTo>
                    <a:pt x="37" y="2835"/>
                  </a:lnTo>
                  <a:lnTo>
                    <a:pt x="37" y="2836"/>
                  </a:lnTo>
                  <a:lnTo>
                    <a:pt x="37" y="2838"/>
                  </a:lnTo>
                  <a:lnTo>
                    <a:pt x="38" y="2839"/>
                  </a:lnTo>
                  <a:lnTo>
                    <a:pt x="37" y="2840"/>
                  </a:lnTo>
                  <a:lnTo>
                    <a:pt x="37" y="2842"/>
                  </a:lnTo>
                  <a:lnTo>
                    <a:pt x="37" y="2843"/>
                  </a:lnTo>
                  <a:lnTo>
                    <a:pt x="37" y="2845"/>
                  </a:lnTo>
                  <a:lnTo>
                    <a:pt x="37" y="2846"/>
                  </a:lnTo>
                  <a:lnTo>
                    <a:pt x="37" y="2847"/>
                  </a:lnTo>
                  <a:lnTo>
                    <a:pt x="37" y="2849"/>
                  </a:lnTo>
                  <a:lnTo>
                    <a:pt x="37" y="2850"/>
                  </a:lnTo>
                  <a:lnTo>
                    <a:pt x="37" y="2851"/>
                  </a:lnTo>
                  <a:lnTo>
                    <a:pt x="37" y="2853"/>
                  </a:lnTo>
                  <a:lnTo>
                    <a:pt x="36" y="2855"/>
                  </a:lnTo>
                  <a:lnTo>
                    <a:pt x="36" y="2856"/>
                  </a:lnTo>
                  <a:lnTo>
                    <a:pt x="36" y="2858"/>
                  </a:lnTo>
                  <a:lnTo>
                    <a:pt x="36" y="2859"/>
                  </a:lnTo>
                  <a:lnTo>
                    <a:pt x="36" y="2860"/>
                  </a:lnTo>
                  <a:lnTo>
                    <a:pt x="36" y="2862"/>
                  </a:lnTo>
                  <a:lnTo>
                    <a:pt x="34" y="2863"/>
                  </a:lnTo>
                  <a:lnTo>
                    <a:pt x="34" y="2864"/>
                  </a:lnTo>
                  <a:lnTo>
                    <a:pt x="34" y="2866"/>
                  </a:lnTo>
                  <a:lnTo>
                    <a:pt x="34" y="2867"/>
                  </a:lnTo>
                  <a:lnTo>
                    <a:pt x="34" y="2868"/>
                  </a:lnTo>
                  <a:lnTo>
                    <a:pt x="34" y="2870"/>
                  </a:lnTo>
                  <a:lnTo>
                    <a:pt x="34" y="2871"/>
                  </a:lnTo>
                  <a:lnTo>
                    <a:pt x="34" y="2872"/>
                  </a:lnTo>
                  <a:lnTo>
                    <a:pt x="33" y="2874"/>
                  </a:lnTo>
                  <a:lnTo>
                    <a:pt x="34" y="2875"/>
                  </a:lnTo>
                  <a:lnTo>
                    <a:pt x="33" y="2877"/>
                  </a:lnTo>
                  <a:lnTo>
                    <a:pt x="33" y="2879"/>
                  </a:lnTo>
                  <a:lnTo>
                    <a:pt x="33" y="2880"/>
                  </a:lnTo>
                  <a:lnTo>
                    <a:pt x="33" y="2882"/>
                  </a:lnTo>
                  <a:lnTo>
                    <a:pt x="33" y="2883"/>
                  </a:lnTo>
                  <a:lnTo>
                    <a:pt x="32" y="2884"/>
                  </a:lnTo>
                  <a:lnTo>
                    <a:pt x="32" y="2886"/>
                  </a:lnTo>
                  <a:lnTo>
                    <a:pt x="32" y="2887"/>
                  </a:lnTo>
                  <a:lnTo>
                    <a:pt x="33" y="2888"/>
                  </a:lnTo>
                  <a:lnTo>
                    <a:pt x="32" y="2890"/>
                  </a:lnTo>
                  <a:lnTo>
                    <a:pt x="32" y="2891"/>
                  </a:lnTo>
                  <a:lnTo>
                    <a:pt x="33" y="2892"/>
                  </a:lnTo>
                  <a:lnTo>
                    <a:pt x="32" y="2894"/>
                  </a:lnTo>
                  <a:lnTo>
                    <a:pt x="32" y="2895"/>
                  </a:lnTo>
                  <a:lnTo>
                    <a:pt x="32" y="2896"/>
                  </a:lnTo>
                  <a:lnTo>
                    <a:pt x="32" y="2898"/>
                  </a:lnTo>
                  <a:lnTo>
                    <a:pt x="32" y="2899"/>
                  </a:lnTo>
                  <a:lnTo>
                    <a:pt x="32" y="2900"/>
                  </a:lnTo>
                  <a:lnTo>
                    <a:pt x="32" y="2903"/>
                  </a:lnTo>
                  <a:lnTo>
                    <a:pt x="32" y="2904"/>
                  </a:lnTo>
                  <a:lnTo>
                    <a:pt x="32" y="2906"/>
                  </a:lnTo>
                  <a:lnTo>
                    <a:pt x="32" y="2907"/>
                  </a:lnTo>
                  <a:lnTo>
                    <a:pt x="32" y="2908"/>
                  </a:lnTo>
                  <a:lnTo>
                    <a:pt x="32" y="2910"/>
                  </a:lnTo>
                  <a:lnTo>
                    <a:pt x="33" y="2911"/>
                  </a:lnTo>
                  <a:lnTo>
                    <a:pt x="32" y="2912"/>
                  </a:lnTo>
                  <a:lnTo>
                    <a:pt x="32" y="2914"/>
                  </a:lnTo>
                  <a:lnTo>
                    <a:pt x="31" y="2915"/>
                  </a:lnTo>
                  <a:lnTo>
                    <a:pt x="31" y="2916"/>
                  </a:lnTo>
                  <a:lnTo>
                    <a:pt x="31" y="2918"/>
                  </a:lnTo>
                  <a:lnTo>
                    <a:pt x="31" y="2919"/>
                  </a:lnTo>
                  <a:lnTo>
                    <a:pt x="31" y="2920"/>
                  </a:lnTo>
                  <a:lnTo>
                    <a:pt x="31" y="2922"/>
                  </a:lnTo>
                  <a:lnTo>
                    <a:pt x="31" y="2923"/>
                  </a:lnTo>
                  <a:lnTo>
                    <a:pt x="31" y="2924"/>
                  </a:lnTo>
                  <a:lnTo>
                    <a:pt x="31" y="2927"/>
                  </a:lnTo>
                  <a:lnTo>
                    <a:pt x="31" y="2928"/>
                  </a:lnTo>
                  <a:lnTo>
                    <a:pt x="31" y="2929"/>
                  </a:lnTo>
                  <a:lnTo>
                    <a:pt x="30" y="2931"/>
                  </a:lnTo>
                  <a:lnTo>
                    <a:pt x="30" y="2932"/>
                  </a:lnTo>
                  <a:lnTo>
                    <a:pt x="30" y="2933"/>
                  </a:lnTo>
                  <a:lnTo>
                    <a:pt x="30" y="2935"/>
                  </a:lnTo>
                  <a:lnTo>
                    <a:pt x="30" y="2936"/>
                  </a:lnTo>
                  <a:lnTo>
                    <a:pt x="31" y="2938"/>
                  </a:lnTo>
                  <a:lnTo>
                    <a:pt x="31" y="2939"/>
                  </a:lnTo>
                  <a:lnTo>
                    <a:pt x="30" y="2940"/>
                  </a:lnTo>
                  <a:lnTo>
                    <a:pt x="30" y="2942"/>
                  </a:lnTo>
                  <a:lnTo>
                    <a:pt x="31" y="2943"/>
                  </a:lnTo>
                  <a:lnTo>
                    <a:pt x="30" y="2944"/>
                  </a:lnTo>
                  <a:lnTo>
                    <a:pt x="30" y="2946"/>
                  </a:lnTo>
                  <a:lnTo>
                    <a:pt x="30" y="2947"/>
                  </a:lnTo>
                  <a:lnTo>
                    <a:pt x="30" y="2948"/>
                  </a:lnTo>
                  <a:lnTo>
                    <a:pt x="30" y="2951"/>
                  </a:lnTo>
                  <a:lnTo>
                    <a:pt x="30" y="2952"/>
                  </a:lnTo>
                  <a:lnTo>
                    <a:pt x="29" y="2953"/>
                  </a:lnTo>
                  <a:lnTo>
                    <a:pt x="29" y="2955"/>
                  </a:lnTo>
                  <a:lnTo>
                    <a:pt x="30" y="2956"/>
                  </a:lnTo>
                  <a:lnTo>
                    <a:pt x="29" y="2957"/>
                  </a:lnTo>
                  <a:lnTo>
                    <a:pt x="30" y="2959"/>
                  </a:lnTo>
                  <a:lnTo>
                    <a:pt x="29" y="2960"/>
                  </a:lnTo>
                  <a:lnTo>
                    <a:pt x="29" y="2961"/>
                  </a:lnTo>
                  <a:lnTo>
                    <a:pt x="29" y="2963"/>
                  </a:lnTo>
                  <a:lnTo>
                    <a:pt x="29" y="2964"/>
                  </a:lnTo>
                  <a:lnTo>
                    <a:pt x="29" y="2966"/>
                  </a:lnTo>
                  <a:lnTo>
                    <a:pt x="29" y="2967"/>
                  </a:lnTo>
                  <a:lnTo>
                    <a:pt x="29" y="2968"/>
                  </a:lnTo>
                  <a:lnTo>
                    <a:pt x="29" y="2970"/>
                  </a:lnTo>
                  <a:lnTo>
                    <a:pt x="29" y="2971"/>
                  </a:lnTo>
                  <a:lnTo>
                    <a:pt x="29" y="2972"/>
                  </a:lnTo>
                  <a:lnTo>
                    <a:pt x="29" y="2975"/>
                  </a:lnTo>
                  <a:lnTo>
                    <a:pt x="29" y="2976"/>
                  </a:lnTo>
                  <a:lnTo>
                    <a:pt x="29" y="2977"/>
                  </a:lnTo>
                  <a:lnTo>
                    <a:pt x="28" y="2979"/>
                  </a:lnTo>
                  <a:lnTo>
                    <a:pt x="28" y="2980"/>
                  </a:lnTo>
                  <a:lnTo>
                    <a:pt x="28" y="2981"/>
                  </a:lnTo>
                  <a:lnTo>
                    <a:pt x="28" y="2983"/>
                  </a:lnTo>
                  <a:lnTo>
                    <a:pt x="26" y="2984"/>
                  </a:lnTo>
                  <a:lnTo>
                    <a:pt x="26" y="2985"/>
                  </a:lnTo>
                  <a:lnTo>
                    <a:pt x="26" y="2987"/>
                  </a:lnTo>
                  <a:lnTo>
                    <a:pt x="26" y="2988"/>
                  </a:lnTo>
                  <a:lnTo>
                    <a:pt x="26" y="2989"/>
                  </a:lnTo>
                  <a:lnTo>
                    <a:pt x="26" y="2991"/>
                  </a:lnTo>
                  <a:lnTo>
                    <a:pt x="26" y="2992"/>
                  </a:lnTo>
                  <a:lnTo>
                    <a:pt x="26" y="2993"/>
                  </a:lnTo>
                  <a:lnTo>
                    <a:pt x="26" y="2995"/>
                  </a:lnTo>
                  <a:lnTo>
                    <a:pt x="26" y="2996"/>
                  </a:lnTo>
                  <a:lnTo>
                    <a:pt x="26" y="2998"/>
                  </a:lnTo>
                  <a:lnTo>
                    <a:pt x="26" y="3000"/>
                  </a:lnTo>
                  <a:lnTo>
                    <a:pt x="25" y="3001"/>
                  </a:lnTo>
                  <a:lnTo>
                    <a:pt x="25" y="3003"/>
                  </a:lnTo>
                  <a:lnTo>
                    <a:pt x="25" y="3004"/>
                  </a:lnTo>
                  <a:lnTo>
                    <a:pt x="26" y="3005"/>
                  </a:lnTo>
                  <a:lnTo>
                    <a:pt x="25" y="3007"/>
                  </a:lnTo>
                  <a:lnTo>
                    <a:pt x="25" y="3008"/>
                  </a:lnTo>
                  <a:lnTo>
                    <a:pt x="25" y="3009"/>
                  </a:lnTo>
                  <a:lnTo>
                    <a:pt x="25" y="3011"/>
                  </a:lnTo>
                  <a:lnTo>
                    <a:pt x="25" y="3012"/>
                  </a:lnTo>
                  <a:lnTo>
                    <a:pt x="25" y="3013"/>
                  </a:lnTo>
                  <a:lnTo>
                    <a:pt x="25" y="3015"/>
                  </a:lnTo>
                  <a:lnTo>
                    <a:pt x="25" y="3016"/>
                  </a:lnTo>
                  <a:lnTo>
                    <a:pt x="25" y="3017"/>
                  </a:lnTo>
                  <a:lnTo>
                    <a:pt x="25" y="3019"/>
                  </a:lnTo>
                  <a:lnTo>
                    <a:pt x="25" y="3020"/>
                  </a:lnTo>
                  <a:lnTo>
                    <a:pt x="24" y="3021"/>
                  </a:lnTo>
                  <a:lnTo>
                    <a:pt x="25" y="3024"/>
                  </a:lnTo>
                  <a:lnTo>
                    <a:pt x="25" y="3025"/>
                  </a:lnTo>
                  <a:lnTo>
                    <a:pt x="24" y="3026"/>
                  </a:lnTo>
                  <a:lnTo>
                    <a:pt x="24" y="3028"/>
                  </a:lnTo>
                  <a:lnTo>
                    <a:pt x="24" y="3029"/>
                  </a:lnTo>
                  <a:lnTo>
                    <a:pt x="24" y="3031"/>
                  </a:lnTo>
                  <a:lnTo>
                    <a:pt x="24" y="3032"/>
                  </a:lnTo>
                  <a:lnTo>
                    <a:pt x="24" y="3033"/>
                  </a:lnTo>
                  <a:lnTo>
                    <a:pt x="24" y="3035"/>
                  </a:lnTo>
                  <a:lnTo>
                    <a:pt x="24" y="3036"/>
                  </a:lnTo>
                  <a:lnTo>
                    <a:pt x="24" y="3037"/>
                  </a:lnTo>
                  <a:lnTo>
                    <a:pt x="24" y="3039"/>
                  </a:lnTo>
                  <a:lnTo>
                    <a:pt x="23" y="3040"/>
                  </a:lnTo>
                  <a:lnTo>
                    <a:pt x="24" y="3041"/>
                  </a:lnTo>
                  <a:lnTo>
                    <a:pt x="23" y="3043"/>
                  </a:lnTo>
                  <a:lnTo>
                    <a:pt x="23" y="3044"/>
                  </a:lnTo>
                  <a:lnTo>
                    <a:pt x="23" y="3045"/>
                  </a:lnTo>
                  <a:lnTo>
                    <a:pt x="23" y="3048"/>
                  </a:lnTo>
                  <a:lnTo>
                    <a:pt x="23" y="3049"/>
                  </a:lnTo>
                  <a:lnTo>
                    <a:pt x="23" y="3050"/>
                  </a:lnTo>
                  <a:lnTo>
                    <a:pt x="22" y="3052"/>
                  </a:lnTo>
                  <a:lnTo>
                    <a:pt x="22" y="3053"/>
                  </a:lnTo>
                  <a:lnTo>
                    <a:pt x="22" y="3054"/>
                  </a:lnTo>
                  <a:lnTo>
                    <a:pt x="22" y="3056"/>
                  </a:lnTo>
                  <a:lnTo>
                    <a:pt x="22" y="3057"/>
                  </a:lnTo>
                  <a:lnTo>
                    <a:pt x="22" y="3059"/>
                  </a:lnTo>
                  <a:lnTo>
                    <a:pt x="22" y="3060"/>
                  </a:lnTo>
                  <a:lnTo>
                    <a:pt x="22" y="3061"/>
                  </a:lnTo>
                  <a:lnTo>
                    <a:pt x="21" y="3063"/>
                  </a:lnTo>
                  <a:lnTo>
                    <a:pt x="21" y="3064"/>
                  </a:lnTo>
                  <a:lnTo>
                    <a:pt x="21" y="3065"/>
                  </a:lnTo>
                  <a:lnTo>
                    <a:pt x="21" y="3067"/>
                  </a:lnTo>
                  <a:lnTo>
                    <a:pt x="21" y="3068"/>
                  </a:lnTo>
                  <a:lnTo>
                    <a:pt x="21" y="3069"/>
                  </a:lnTo>
                  <a:lnTo>
                    <a:pt x="21" y="3072"/>
                  </a:lnTo>
                  <a:lnTo>
                    <a:pt x="21" y="3073"/>
                  </a:lnTo>
                  <a:lnTo>
                    <a:pt x="21" y="3074"/>
                  </a:lnTo>
                  <a:lnTo>
                    <a:pt x="19" y="3076"/>
                  </a:lnTo>
                  <a:lnTo>
                    <a:pt x="21" y="3077"/>
                  </a:lnTo>
                  <a:lnTo>
                    <a:pt x="21" y="3078"/>
                  </a:lnTo>
                  <a:lnTo>
                    <a:pt x="21" y="3080"/>
                  </a:lnTo>
                  <a:lnTo>
                    <a:pt x="19" y="3081"/>
                  </a:lnTo>
                  <a:lnTo>
                    <a:pt x="19" y="3082"/>
                  </a:lnTo>
                  <a:lnTo>
                    <a:pt x="19" y="3084"/>
                  </a:lnTo>
                  <a:lnTo>
                    <a:pt x="19" y="3085"/>
                  </a:lnTo>
                  <a:lnTo>
                    <a:pt x="19" y="3086"/>
                  </a:lnTo>
                  <a:lnTo>
                    <a:pt x="18" y="3088"/>
                  </a:lnTo>
                  <a:lnTo>
                    <a:pt x="19" y="3089"/>
                  </a:lnTo>
                  <a:lnTo>
                    <a:pt x="19" y="3091"/>
                  </a:lnTo>
                  <a:lnTo>
                    <a:pt x="18" y="3092"/>
                  </a:lnTo>
                  <a:lnTo>
                    <a:pt x="18" y="3093"/>
                  </a:lnTo>
                  <a:lnTo>
                    <a:pt x="18" y="3096"/>
                  </a:lnTo>
                  <a:lnTo>
                    <a:pt x="18" y="3097"/>
                  </a:lnTo>
                  <a:lnTo>
                    <a:pt x="18" y="3098"/>
                  </a:lnTo>
                  <a:lnTo>
                    <a:pt x="18" y="3100"/>
                  </a:lnTo>
                  <a:lnTo>
                    <a:pt x="18" y="3101"/>
                  </a:lnTo>
                  <a:lnTo>
                    <a:pt x="17" y="3102"/>
                  </a:lnTo>
                  <a:lnTo>
                    <a:pt x="17" y="3104"/>
                  </a:lnTo>
                  <a:lnTo>
                    <a:pt x="16" y="3105"/>
                  </a:lnTo>
                  <a:lnTo>
                    <a:pt x="16" y="3106"/>
                  </a:lnTo>
                  <a:lnTo>
                    <a:pt x="17" y="3108"/>
                  </a:lnTo>
                  <a:lnTo>
                    <a:pt x="16" y="3109"/>
                  </a:lnTo>
                  <a:lnTo>
                    <a:pt x="16" y="3110"/>
                  </a:lnTo>
                  <a:lnTo>
                    <a:pt x="16" y="3112"/>
                  </a:lnTo>
                  <a:lnTo>
                    <a:pt x="16" y="3113"/>
                  </a:lnTo>
                  <a:lnTo>
                    <a:pt x="16" y="3114"/>
                  </a:lnTo>
                  <a:lnTo>
                    <a:pt x="16" y="3116"/>
                  </a:lnTo>
                  <a:lnTo>
                    <a:pt x="16" y="3117"/>
                  </a:lnTo>
                  <a:lnTo>
                    <a:pt x="16" y="3118"/>
                  </a:lnTo>
                  <a:lnTo>
                    <a:pt x="16" y="3121"/>
                  </a:lnTo>
                  <a:lnTo>
                    <a:pt x="16" y="3122"/>
                  </a:lnTo>
                  <a:lnTo>
                    <a:pt x="16" y="3124"/>
                  </a:lnTo>
                  <a:lnTo>
                    <a:pt x="16" y="3125"/>
                  </a:lnTo>
                  <a:lnTo>
                    <a:pt x="16" y="3126"/>
                  </a:lnTo>
                  <a:lnTo>
                    <a:pt x="16" y="3128"/>
                  </a:lnTo>
                  <a:lnTo>
                    <a:pt x="15" y="3129"/>
                  </a:lnTo>
                  <a:lnTo>
                    <a:pt x="16" y="3130"/>
                  </a:lnTo>
                  <a:lnTo>
                    <a:pt x="15" y="3132"/>
                  </a:lnTo>
                  <a:lnTo>
                    <a:pt x="15" y="3133"/>
                  </a:lnTo>
                  <a:lnTo>
                    <a:pt x="15" y="3134"/>
                  </a:lnTo>
                  <a:lnTo>
                    <a:pt x="15" y="3136"/>
                  </a:lnTo>
                  <a:lnTo>
                    <a:pt x="15" y="3137"/>
                  </a:lnTo>
                  <a:lnTo>
                    <a:pt x="15" y="3138"/>
                  </a:lnTo>
                  <a:lnTo>
                    <a:pt x="15" y="3140"/>
                  </a:lnTo>
                  <a:lnTo>
                    <a:pt x="15" y="3141"/>
                  </a:lnTo>
                  <a:lnTo>
                    <a:pt x="15" y="3142"/>
                  </a:lnTo>
                  <a:lnTo>
                    <a:pt x="15" y="3145"/>
                  </a:lnTo>
                  <a:lnTo>
                    <a:pt x="15" y="3146"/>
                  </a:lnTo>
                  <a:lnTo>
                    <a:pt x="15" y="3147"/>
                  </a:lnTo>
                  <a:lnTo>
                    <a:pt x="15" y="3149"/>
                  </a:lnTo>
                  <a:lnTo>
                    <a:pt x="15" y="3150"/>
                  </a:lnTo>
                  <a:lnTo>
                    <a:pt x="15" y="3152"/>
                  </a:lnTo>
                  <a:lnTo>
                    <a:pt x="15" y="3153"/>
                  </a:lnTo>
                  <a:lnTo>
                    <a:pt x="15" y="3154"/>
                  </a:lnTo>
                  <a:lnTo>
                    <a:pt x="15" y="3156"/>
                  </a:lnTo>
                  <a:lnTo>
                    <a:pt x="14" y="3157"/>
                  </a:lnTo>
                  <a:lnTo>
                    <a:pt x="14" y="3158"/>
                  </a:lnTo>
                  <a:lnTo>
                    <a:pt x="15" y="3160"/>
                  </a:lnTo>
                  <a:lnTo>
                    <a:pt x="14" y="3161"/>
                  </a:lnTo>
                  <a:lnTo>
                    <a:pt x="14" y="3162"/>
                  </a:lnTo>
                  <a:lnTo>
                    <a:pt x="14" y="3164"/>
                  </a:lnTo>
                  <a:lnTo>
                    <a:pt x="14" y="3165"/>
                  </a:lnTo>
                  <a:lnTo>
                    <a:pt x="14" y="3166"/>
                  </a:lnTo>
                  <a:lnTo>
                    <a:pt x="14" y="3169"/>
                  </a:lnTo>
                  <a:lnTo>
                    <a:pt x="14" y="3170"/>
                  </a:lnTo>
                  <a:lnTo>
                    <a:pt x="14" y="3171"/>
                  </a:lnTo>
                  <a:lnTo>
                    <a:pt x="14" y="3173"/>
                  </a:lnTo>
                  <a:lnTo>
                    <a:pt x="14" y="3174"/>
                  </a:lnTo>
                  <a:lnTo>
                    <a:pt x="13" y="3175"/>
                  </a:lnTo>
                  <a:lnTo>
                    <a:pt x="13" y="3177"/>
                  </a:lnTo>
                  <a:lnTo>
                    <a:pt x="13" y="3178"/>
                  </a:lnTo>
                  <a:lnTo>
                    <a:pt x="13" y="3179"/>
                  </a:lnTo>
                  <a:lnTo>
                    <a:pt x="13" y="3181"/>
                  </a:lnTo>
                  <a:lnTo>
                    <a:pt x="13" y="3182"/>
                  </a:lnTo>
                  <a:lnTo>
                    <a:pt x="13" y="3184"/>
                  </a:lnTo>
                  <a:lnTo>
                    <a:pt x="13" y="3185"/>
                  </a:lnTo>
                  <a:lnTo>
                    <a:pt x="13" y="3186"/>
                  </a:lnTo>
                  <a:lnTo>
                    <a:pt x="13" y="3188"/>
                  </a:lnTo>
                  <a:lnTo>
                    <a:pt x="13" y="3189"/>
                  </a:lnTo>
                  <a:lnTo>
                    <a:pt x="13" y="3190"/>
                  </a:lnTo>
                  <a:lnTo>
                    <a:pt x="13" y="3193"/>
                  </a:lnTo>
                  <a:lnTo>
                    <a:pt x="13" y="3194"/>
                  </a:lnTo>
                  <a:lnTo>
                    <a:pt x="13" y="3195"/>
                  </a:lnTo>
                  <a:lnTo>
                    <a:pt x="13" y="3197"/>
                  </a:lnTo>
                  <a:lnTo>
                    <a:pt x="13" y="3198"/>
                  </a:lnTo>
                  <a:lnTo>
                    <a:pt x="13" y="3199"/>
                  </a:lnTo>
                  <a:lnTo>
                    <a:pt x="13" y="3201"/>
                  </a:lnTo>
                  <a:lnTo>
                    <a:pt x="13" y="3202"/>
                  </a:lnTo>
                  <a:lnTo>
                    <a:pt x="13" y="3203"/>
                  </a:lnTo>
                  <a:lnTo>
                    <a:pt x="13" y="3205"/>
                  </a:lnTo>
                  <a:lnTo>
                    <a:pt x="13" y="3206"/>
                  </a:lnTo>
                  <a:lnTo>
                    <a:pt x="13" y="3207"/>
                  </a:lnTo>
                  <a:lnTo>
                    <a:pt x="13" y="3209"/>
                  </a:lnTo>
                  <a:lnTo>
                    <a:pt x="11" y="3210"/>
                  </a:lnTo>
                  <a:lnTo>
                    <a:pt x="11" y="3212"/>
                  </a:lnTo>
                  <a:lnTo>
                    <a:pt x="13" y="3213"/>
                  </a:lnTo>
                  <a:lnTo>
                    <a:pt x="13" y="3214"/>
                  </a:lnTo>
                  <a:lnTo>
                    <a:pt x="11" y="3217"/>
                  </a:lnTo>
                  <a:lnTo>
                    <a:pt x="11" y="3218"/>
                  </a:lnTo>
                  <a:lnTo>
                    <a:pt x="13" y="3219"/>
                  </a:lnTo>
                  <a:lnTo>
                    <a:pt x="13" y="3221"/>
                  </a:lnTo>
                  <a:lnTo>
                    <a:pt x="11" y="3222"/>
                  </a:lnTo>
                  <a:lnTo>
                    <a:pt x="11" y="3223"/>
                  </a:lnTo>
                  <a:lnTo>
                    <a:pt x="11" y="3225"/>
                  </a:lnTo>
                  <a:lnTo>
                    <a:pt x="11" y="3226"/>
                  </a:lnTo>
                  <a:lnTo>
                    <a:pt x="11" y="3227"/>
                  </a:lnTo>
                  <a:lnTo>
                    <a:pt x="11" y="3229"/>
                  </a:lnTo>
                  <a:lnTo>
                    <a:pt x="10" y="3230"/>
                  </a:lnTo>
                  <a:lnTo>
                    <a:pt x="10" y="3231"/>
                  </a:lnTo>
                  <a:lnTo>
                    <a:pt x="10" y="3233"/>
                  </a:lnTo>
                  <a:lnTo>
                    <a:pt x="10" y="3234"/>
                  </a:lnTo>
                  <a:lnTo>
                    <a:pt x="10" y="3235"/>
                  </a:lnTo>
                  <a:lnTo>
                    <a:pt x="10" y="3237"/>
                  </a:lnTo>
                  <a:lnTo>
                    <a:pt x="10" y="3238"/>
                  </a:lnTo>
                  <a:lnTo>
                    <a:pt x="10" y="3240"/>
                  </a:lnTo>
                  <a:lnTo>
                    <a:pt x="10" y="3242"/>
                  </a:lnTo>
                  <a:lnTo>
                    <a:pt x="9" y="3243"/>
                  </a:lnTo>
                  <a:lnTo>
                    <a:pt x="10" y="3245"/>
                  </a:lnTo>
                  <a:lnTo>
                    <a:pt x="10" y="3246"/>
                  </a:lnTo>
                  <a:lnTo>
                    <a:pt x="10" y="3247"/>
                  </a:lnTo>
                  <a:lnTo>
                    <a:pt x="9" y="3249"/>
                  </a:lnTo>
                  <a:lnTo>
                    <a:pt x="10" y="3250"/>
                  </a:lnTo>
                  <a:lnTo>
                    <a:pt x="10" y="3251"/>
                  </a:lnTo>
                  <a:lnTo>
                    <a:pt x="10" y="3253"/>
                  </a:lnTo>
                  <a:lnTo>
                    <a:pt x="9" y="3254"/>
                  </a:lnTo>
                  <a:lnTo>
                    <a:pt x="9" y="3255"/>
                  </a:lnTo>
                  <a:lnTo>
                    <a:pt x="10" y="3257"/>
                  </a:lnTo>
                  <a:lnTo>
                    <a:pt x="10" y="3258"/>
                  </a:lnTo>
                  <a:lnTo>
                    <a:pt x="9" y="3259"/>
                  </a:lnTo>
                  <a:lnTo>
                    <a:pt x="9" y="3261"/>
                  </a:lnTo>
                  <a:lnTo>
                    <a:pt x="9" y="3262"/>
                  </a:lnTo>
                  <a:lnTo>
                    <a:pt x="9" y="3263"/>
                  </a:lnTo>
                  <a:lnTo>
                    <a:pt x="9" y="3266"/>
                  </a:lnTo>
                  <a:lnTo>
                    <a:pt x="9" y="3267"/>
                  </a:lnTo>
                  <a:lnTo>
                    <a:pt x="9" y="3268"/>
                  </a:lnTo>
                  <a:lnTo>
                    <a:pt x="9" y="3270"/>
                  </a:lnTo>
                  <a:lnTo>
                    <a:pt x="8" y="3271"/>
                  </a:lnTo>
                  <a:lnTo>
                    <a:pt x="8" y="3272"/>
                  </a:lnTo>
                  <a:lnTo>
                    <a:pt x="8" y="3274"/>
                  </a:lnTo>
                  <a:lnTo>
                    <a:pt x="9" y="3275"/>
                  </a:lnTo>
                  <a:lnTo>
                    <a:pt x="8" y="3277"/>
                  </a:lnTo>
                  <a:lnTo>
                    <a:pt x="8" y="3278"/>
                  </a:lnTo>
                  <a:lnTo>
                    <a:pt x="8" y="3279"/>
                  </a:lnTo>
                  <a:lnTo>
                    <a:pt x="8" y="3281"/>
                  </a:lnTo>
                  <a:lnTo>
                    <a:pt x="9" y="3282"/>
                  </a:lnTo>
                  <a:lnTo>
                    <a:pt x="8" y="3283"/>
                  </a:lnTo>
                  <a:lnTo>
                    <a:pt x="8" y="3285"/>
                  </a:lnTo>
                  <a:lnTo>
                    <a:pt x="8" y="3286"/>
                  </a:lnTo>
                  <a:lnTo>
                    <a:pt x="9" y="3287"/>
                  </a:lnTo>
                  <a:lnTo>
                    <a:pt x="9" y="3290"/>
                  </a:lnTo>
                  <a:lnTo>
                    <a:pt x="8" y="3291"/>
                  </a:lnTo>
                  <a:lnTo>
                    <a:pt x="8" y="3292"/>
                  </a:lnTo>
                  <a:lnTo>
                    <a:pt x="8" y="3294"/>
                  </a:lnTo>
                  <a:lnTo>
                    <a:pt x="8" y="3295"/>
                  </a:lnTo>
                  <a:lnTo>
                    <a:pt x="8" y="3296"/>
                  </a:lnTo>
                  <a:lnTo>
                    <a:pt x="8" y="3298"/>
                  </a:lnTo>
                  <a:lnTo>
                    <a:pt x="8" y="3299"/>
                  </a:lnTo>
                  <a:lnTo>
                    <a:pt x="8" y="3300"/>
                  </a:lnTo>
                  <a:lnTo>
                    <a:pt x="8" y="3302"/>
                  </a:lnTo>
                  <a:lnTo>
                    <a:pt x="8" y="3303"/>
                  </a:lnTo>
                  <a:lnTo>
                    <a:pt x="8" y="3305"/>
                  </a:lnTo>
                  <a:lnTo>
                    <a:pt x="8" y="3306"/>
                  </a:lnTo>
                  <a:lnTo>
                    <a:pt x="7" y="3307"/>
                  </a:lnTo>
                  <a:lnTo>
                    <a:pt x="8" y="3309"/>
                  </a:lnTo>
                  <a:lnTo>
                    <a:pt x="8" y="3310"/>
                  </a:lnTo>
                  <a:lnTo>
                    <a:pt x="8" y="3311"/>
                  </a:lnTo>
                  <a:lnTo>
                    <a:pt x="7" y="3314"/>
                  </a:lnTo>
                  <a:lnTo>
                    <a:pt x="7" y="3315"/>
                  </a:lnTo>
                  <a:lnTo>
                    <a:pt x="8" y="3316"/>
                  </a:lnTo>
                  <a:lnTo>
                    <a:pt x="8" y="3318"/>
                  </a:lnTo>
                  <a:lnTo>
                    <a:pt x="7" y="3319"/>
                  </a:lnTo>
                  <a:lnTo>
                    <a:pt x="7" y="3320"/>
                  </a:lnTo>
                  <a:lnTo>
                    <a:pt x="8" y="3322"/>
                  </a:lnTo>
                  <a:lnTo>
                    <a:pt x="8" y="3323"/>
                  </a:lnTo>
                  <a:lnTo>
                    <a:pt x="7" y="3324"/>
                  </a:lnTo>
                  <a:lnTo>
                    <a:pt x="7" y="3326"/>
                  </a:lnTo>
                  <a:lnTo>
                    <a:pt x="8" y="3327"/>
                  </a:lnTo>
                  <a:lnTo>
                    <a:pt x="8" y="3328"/>
                  </a:lnTo>
                  <a:lnTo>
                    <a:pt x="7" y="3330"/>
                  </a:lnTo>
                  <a:lnTo>
                    <a:pt x="7" y="3331"/>
                  </a:lnTo>
                  <a:lnTo>
                    <a:pt x="8" y="3332"/>
                  </a:lnTo>
                  <a:lnTo>
                    <a:pt x="7" y="3334"/>
                  </a:lnTo>
                  <a:lnTo>
                    <a:pt x="7" y="3335"/>
                  </a:lnTo>
                  <a:lnTo>
                    <a:pt x="7" y="3338"/>
                  </a:lnTo>
                  <a:lnTo>
                    <a:pt x="7" y="3339"/>
                  </a:lnTo>
                  <a:lnTo>
                    <a:pt x="7" y="3340"/>
                  </a:lnTo>
                  <a:lnTo>
                    <a:pt x="7" y="3342"/>
                  </a:lnTo>
                  <a:lnTo>
                    <a:pt x="7" y="3343"/>
                  </a:lnTo>
                  <a:lnTo>
                    <a:pt x="7" y="3344"/>
                  </a:lnTo>
                  <a:lnTo>
                    <a:pt x="7" y="3346"/>
                  </a:lnTo>
                  <a:lnTo>
                    <a:pt x="7" y="3347"/>
                  </a:lnTo>
                  <a:lnTo>
                    <a:pt x="7" y="3348"/>
                  </a:lnTo>
                  <a:lnTo>
                    <a:pt x="7" y="3350"/>
                  </a:lnTo>
                  <a:lnTo>
                    <a:pt x="7" y="3351"/>
                  </a:lnTo>
                  <a:lnTo>
                    <a:pt x="6" y="3352"/>
                  </a:lnTo>
                  <a:lnTo>
                    <a:pt x="6" y="3354"/>
                  </a:lnTo>
                  <a:lnTo>
                    <a:pt x="6" y="3355"/>
                  </a:lnTo>
                  <a:lnTo>
                    <a:pt x="6" y="3356"/>
                  </a:lnTo>
                  <a:lnTo>
                    <a:pt x="6" y="3358"/>
                  </a:lnTo>
                  <a:lnTo>
                    <a:pt x="6" y="3359"/>
                  </a:lnTo>
                  <a:lnTo>
                    <a:pt x="6" y="3361"/>
                  </a:lnTo>
                  <a:lnTo>
                    <a:pt x="5" y="3363"/>
                  </a:lnTo>
                  <a:lnTo>
                    <a:pt x="5" y="3364"/>
                  </a:lnTo>
                  <a:lnTo>
                    <a:pt x="5" y="3365"/>
                  </a:lnTo>
                  <a:lnTo>
                    <a:pt x="5" y="3367"/>
                  </a:lnTo>
                  <a:lnTo>
                    <a:pt x="5" y="3368"/>
                  </a:lnTo>
                  <a:lnTo>
                    <a:pt x="5" y="3370"/>
                  </a:lnTo>
                  <a:lnTo>
                    <a:pt x="5" y="3371"/>
                  </a:lnTo>
                  <a:lnTo>
                    <a:pt x="5" y="3372"/>
                  </a:lnTo>
                  <a:lnTo>
                    <a:pt x="5" y="3374"/>
                  </a:lnTo>
                  <a:lnTo>
                    <a:pt x="5" y="3375"/>
                  </a:lnTo>
                  <a:lnTo>
                    <a:pt x="5" y="3376"/>
                  </a:lnTo>
                  <a:lnTo>
                    <a:pt x="5" y="3378"/>
                  </a:lnTo>
                  <a:lnTo>
                    <a:pt x="5" y="3379"/>
                  </a:lnTo>
                  <a:lnTo>
                    <a:pt x="5" y="3380"/>
                  </a:lnTo>
                  <a:lnTo>
                    <a:pt x="5" y="3382"/>
                  </a:lnTo>
                  <a:lnTo>
                    <a:pt x="5" y="3383"/>
                  </a:lnTo>
                  <a:lnTo>
                    <a:pt x="5" y="3385"/>
                  </a:lnTo>
                  <a:lnTo>
                    <a:pt x="5" y="3387"/>
                  </a:lnTo>
                  <a:lnTo>
                    <a:pt x="5" y="3388"/>
                  </a:lnTo>
                  <a:lnTo>
                    <a:pt x="5" y="3389"/>
                  </a:lnTo>
                  <a:lnTo>
                    <a:pt x="5" y="3391"/>
                  </a:lnTo>
                  <a:lnTo>
                    <a:pt x="5" y="3392"/>
                  </a:lnTo>
                  <a:lnTo>
                    <a:pt x="5" y="3393"/>
                  </a:lnTo>
                  <a:lnTo>
                    <a:pt x="3" y="3395"/>
                  </a:lnTo>
                  <a:lnTo>
                    <a:pt x="5" y="3396"/>
                  </a:lnTo>
                  <a:lnTo>
                    <a:pt x="5" y="3398"/>
                  </a:lnTo>
                  <a:lnTo>
                    <a:pt x="5" y="3399"/>
                  </a:lnTo>
                  <a:lnTo>
                    <a:pt x="3" y="3400"/>
                  </a:lnTo>
                  <a:lnTo>
                    <a:pt x="3" y="3402"/>
                  </a:lnTo>
                  <a:lnTo>
                    <a:pt x="3" y="3403"/>
                  </a:lnTo>
                  <a:lnTo>
                    <a:pt x="3" y="3404"/>
                  </a:lnTo>
                  <a:lnTo>
                    <a:pt x="3" y="3406"/>
                  </a:lnTo>
                  <a:lnTo>
                    <a:pt x="3" y="3407"/>
                  </a:lnTo>
                  <a:lnTo>
                    <a:pt x="3" y="3409"/>
                  </a:lnTo>
                  <a:lnTo>
                    <a:pt x="2" y="3411"/>
                  </a:lnTo>
                  <a:lnTo>
                    <a:pt x="3" y="3412"/>
                  </a:lnTo>
                  <a:lnTo>
                    <a:pt x="3" y="3413"/>
                  </a:lnTo>
                  <a:lnTo>
                    <a:pt x="3" y="3415"/>
                  </a:lnTo>
                  <a:lnTo>
                    <a:pt x="2" y="3416"/>
                  </a:lnTo>
                  <a:lnTo>
                    <a:pt x="2" y="3417"/>
                  </a:lnTo>
                  <a:lnTo>
                    <a:pt x="3" y="3419"/>
                  </a:lnTo>
                  <a:lnTo>
                    <a:pt x="2" y="3420"/>
                  </a:lnTo>
                  <a:lnTo>
                    <a:pt x="3" y="3421"/>
                  </a:lnTo>
                  <a:lnTo>
                    <a:pt x="3" y="3423"/>
                  </a:lnTo>
                  <a:lnTo>
                    <a:pt x="2" y="3424"/>
                  </a:lnTo>
                  <a:lnTo>
                    <a:pt x="2" y="3425"/>
                  </a:lnTo>
                  <a:lnTo>
                    <a:pt x="3" y="3427"/>
                  </a:lnTo>
                  <a:lnTo>
                    <a:pt x="2" y="3428"/>
                  </a:lnTo>
                  <a:lnTo>
                    <a:pt x="2" y="3430"/>
                  </a:lnTo>
                  <a:lnTo>
                    <a:pt x="3" y="3431"/>
                  </a:lnTo>
                  <a:lnTo>
                    <a:pt x="3" y="3433"/>
                  </a:lnTo>
                  <a:lnTo>
                    <a:pt x="2" y="3435"/>
                  </a:lnTo>
                  <a:lnTo>
                    <a:pt x="2" y="3436"/>
                  </a:lnTo>
                  <a:lnTo>
                    <a:pt x="3" y="3437"/>
                  </a:lnTo>
                  <a:lnTo>
                    <a:pt x="2" y="3439"/>
                  </a:lnTo>
                  <a:lnTo>
                    <a:pt x="2" y="3440"/>
                  </a:lnTo>
                  <a:lnTo>
                    <a:pt x="2" y="3441"/>
                  </a:lnTo>
                  <a:lnTo>
                    <a:pt x="2" y="3443"/>
                  </a:lnTo>
                  <a:lnTo>
                    <a:pt x="2" y="3444"/>
                  </a:lnTo>
                  <a:lnTo>
                    <a:pt x="2" y="3445"/>
                  </a:lnTo>
                  <a:lnTo>
                    <a:pt x="2" y="3447"/>
                  </a:lnTo>
                  <a:lnTo>
                    <a:pt x="2" y="3448"/>
                  </a:lnTo>
                  <a:lnTo>
                    <a:pt x="2" y="3449"/>
                  </a:lnTo>
                  <a:lnTo>
                    <a:pt x="2" y="3451"/>
                  </a:lnTo>
                  <a:lnTo>
                    <a:pt x="2" y="3452"/>
                  </a:lnTo>
                  <a:lnTo>
                    <a:pt x="2" y="3453"/>
                  </a:lnTo>
                  <a:lnTo>
                    <a:pt x="2" y="3455"/>
                  </a:lnTo>
                  <a:lnTo>
                    <a:pt x="2" y="3457"/>
                  </a:lnTo>
                  <a:lnTo>
                    <a:pt x="2" y="3459"/>
                  </a:lnTo>
                  <a:lnTo>
                    <a:pt x="2" y="3460"/>
                  </a:lnTo>
                  <a:lnTo>
                    <a:pt x="2" y="3461"/>
                  </a:lnTo>
                  <a:lnTo>
                    <a:pt x="2" y="3463"/>
                  </a:lnTo>
                  <a:lnTo>
                    <a:pt x="2" y="3464"/>
                  </a:lnTo>
                  <a:lnTo>
                    <a:pt x="2" y="3465"/>
                  </a:lnTo>
                  <a:lnTo>
                    <a:pt x="2" y="3467"/>
                  </a:lnTo>
                  <a:lnTo>
                    <a:pt x="2" y="3468"/>
                  </a:lnTo>
                  <a:lnTo>
                    <a:pt x="2" y="3469"/>
                  </a:lnTo>
                  <a:lnTo>
                    <a:pt x="2" y="3471"/>
                  </a:lnTo>
                  <a:lnTo>
                    <a:pt x="1" y="3472"/>
                  </a:lnTo>
                  <a:lnTo>
                    <a:pt x="2" y="3473"/>
                  </a:lnTo>
                  <a:lnTo>
                    <a:pt x="2" y="3475"/>
                  </a:lnTo>
                  <a:lnTo>
                    <a:pt x="2" y="3476"/>
                  </a:lnTo>
                  <a:lnTo>
                    <a:pt x="2" y="3477"/>
                  </a:lnTo>
                  <a:lnTo>
                    <a:pt x="2" y="3479"/>
                  </a:lnTo>
                  <a:lnTo>
                    <a:pt x="2" y="3481"/>
                  </a:lnTo>
                  <a:lnTo>
                    <a:pt x="3" y="3482"/>
                  </a:lnTo>
                  <a:lnTo>
                    <a:pt x="2" y="3484"/>
                  </a:lnTo>
                  <a:lnTo>
                    <a:pt x="1" y="3485"/>
                  </a:lnTo>
                  <a:lnTo>
                    <a:pt x="2" y="3486"/>
                  </a:lnTo>
                  <a:lnTo>
                    <a:pt x="2" y="3488"/>
                  </a:lnTo>
                  <a:lnTo>
                    <a:pt x="2" y="3489"/>
                  </a:lnTo>
                  <a:lnTo>
                    <a:pt x="2" y="3491"/>
                  </a:lnTo>
                  <a:lnTo>
                    <a:pt x="2" y="3492"/>
                  </a:lnTo>
                  <a:lnTo>
                    <a:pt x="2" y="3493"/>
                  </a:lnTo>
                  <a:lnTo>
                    <a:pt x="2" y="3495"/>
                  </a:lnTo>
                  <a:lnTo>
                    <a:pt x="1" y="3496"/>
                  </a:lnTo>
                  <a:lnTo>
                    <a:pt x="2" y="3497"/>
                  </a:lnTo>
                  <a:lnTo>
                    <a:pt x="2" y="3499"/>
                  </a:lnTo>
                  <a:lnTo>
                    <a:pt x="2" y="3500"/>
                  </a:lnTo>
                  <a:lnTo>
                    <a:pt x="1" y="3501"/>
                  </a:lnTo>
                  <a:lnTo>
                    <a:pt x="2" y="3503"/>
                  </a:lnTo>
                  <a:lnTo>
                    <a:pt x="1" y="3505"/>
                  </a:lnTo>
                  <a:lnTo>
                    <a:pt x="1" y="3506"/>
                  </a:lnTo>
                  <a:lnTo>
                    <a:pt x="1" y="3508"/>
                  </a:lnTo>
                  <a:lnTo>
                    <a:pt x="2" y="3509"/>
                  </a:lnTo>
                  <a:lnTo>
                    <a:pt x="2" y="3510"/>
                  </a:lnTo>
                  <a:lnTo>
                    <a:pt x="1" y="3512"/>
                  </a:lnTo>
                  <a:lnTo>
                    <a:pt x="2" y="3513"/>
                  </a:lnTo>
                  <a:lnTo>
                    <a:pt x="2" y="3514"/>
                  </a:lnTo>
                  <a:lnTo>
                    <a:pt x="2" y="3516"/>
                  </a:lnTo>
                  <a:lnTo>
                    <a:pt x="2" y="3517"/>
                  </a:lnTo>
                  <a:lnTo>
                    <a:pt x="2" y="3518"/>
                  </a:lnTo>
                  <a:lnTo>
                    <a:pt x="2" y="3520"/>
                  </a:lnTo>
                  <a:lnTo>
                    <a:pt x="2" y="3521"/>
                  </a:lnTo>
                  <a:lnTo>
                    <a:pt x="1" y="3523"/>
                  </a:lnTo>
                  <a:lnTo>
                    <a:pt x="1" y="3524"/>
                  </a:lnTo>
                  <a:lnTo>
                    <a:pt x="2" y="3525"/>
                  </a:lnTo>
                  <a:lnTo>
                    <a:pt x="2" y="3527"/>
                  </a:lnTo>
                  <a:lnTo>
                    <a:pt x="2" y="3529"/>
                  </a:lnTo>
                  <a:lnTo>
                    <a:pt x="1" y="3530"/>
                  </a:lnTo>
                  <a:lnTo>
                    <a:pt x="1" y="3532"/>
                  </a:lnTo>
                  <a:lnTo>
                    <a:pt x="2" y="3533"/>
                  </a:lnTo>
                  <a:lnTo>
                    <a:pt x="2" y="3534"/>
                  </a:lnTo>
                  <a:lnTo>
                    <a:pt x="1" y="3536"/>
                  </a:lnTo>
                  <a:lnTo>
                    <a:pt x="1" y="3537"/>
                  </a:lnTo>
                  <a:lnTo>
                    <a:pt x="2" y="3538"/>
                  </a:lnTo>
                  <a:lnTo>
                    <a:pt x="2" y="3540"/>
                  </a:lnTo>
                  <a:lnTo>
                    <a:pt x="2" y="3541"/>
                  </a:lnTo>
                  <a:lnTo>
                    <a:pt x="1" y="3542"/>
                  </a:lnTo>
                  <a:lnTo>
                    <a:pt x="1" y="3544"/>
                  </a:lnTo>
                  <a:lnTo>
                    <a:pt x="1" y="3545"/>
                  </a:lnTo>
                  <a:lnTo>
                    <a:pt x="2" y="3546"/>
                  </a:lnTo>
                  <a:lnTo>
                    <a:pt x="2" y="3548"/>
                  </a:lnTo>
                  <a:lnTo>
                    <a:pt x="2" y="3549"/>
                  </a:lnTo>
                  <a:lnTo>
                    <a:pt x="1" y="3551"/>
                  </a:lnTo>
                  <a:lnTo>
                    <a:pt x="1" y="3552"/>
                  </a:lnTo>
                  <a:lnTo>
                    <a:pt x="2" y="3554"/>
                  </a:lnTo>
                  <a:lnTo>
                    <a:pt x="1" y="3556"/>
                  </a:lnTo>
                  <a:lnTo>
                    <a:pt x="1" y="3557"/>
                  </a:lnTo>
                  <a:lnTo>
                    <a:pt x="1" y="3558"/>
                  </a:lnTo>
                  <a:lnTo>
                    <a:pt x="1" y="3560"/>
                  </a:lnTo>
                  <a:lnTo>
                    <a:pt x="1" y="3561"/>
                  </a:lnTo>
                  <a:lnTo>
                    <a:pt x="1" y="3562"/>
                  </a:lnTo>
                  <a:lnTo>
                    <a:pt x="1" y="3564"/>
                  </a:lnTo>
                  <a:lnTo>
                    <a:pt x="1" y="3565"/>
                  </a:lnTo>
                  <a:lnTo>
                    <a:pt x="1" y="3566"/>
                  </a:lnTo>
                  <a:lnTo>
                    <a:pt x="1" y="3568"/>
                  </a:lnTo>
                  <a:lnTo>
                    <a:pt x="1" y="3569"/>
                  </a:lnTo>
                  <a:lnTo>
                    <a:pt x="1" y="3570"/>
                  </a:lnTo>
                  <a:lnTo>
                    <a:pt x="1" y="3572"/>
                  </a:lnTo>
                  <a:lnTo>
                    <a:pt x="1" y="3573"/>
                  </a:lnTo>
                  <a:lnTo>
                    <a:pt x="1" y="3574"/>
                  </a:lnTo>
                  <a:lnTo>
                    <a:pt x="1" y="3576"/>
                  </a:lnTo>
                  <a:lnTo>
                    <a:pt x="1" y="3578"/>
                  </a:lnTo>
                  <a:lnTo>
                    <a:pt x="1" y="3579"/>
                  </a:lnTo>
                  <a:lnTo>
                    <a:pt x="1" y="3581"/>
                  </a:lnTo>
                  <a:lnTo>
                    <a:pt x="1" y="3582"/>
                  </a:lnTo>
                  <a:lnTo>
                    <a:pt x="1" y="3584"/>
                  </a:lnTo>
                  <a:lnTo>
                    <a:pt x="1" y="3585"/>
                  </a:lnTo>
                  <a:lnTo>
                    <a:pt x="1" y="3586"/>
                  </a:lnTo>
                  <a:lnTo>
                    <a:pt x="1" y="3588"/>
                  </a:lnTo>
                  <a:lnTo>
                    <a:pt x="0" y="3589"/>
                  </a:lnTo>
                  <a:lnTo>
                    <a:pt x="1" y="3590"/>
                  </a:lnTo>
                  <a:lnTo>
                    <a:pt x="1" y="3592"/>
                  </a:lnTo>
                  <a:lnTo>
                    <a:pt x="1" y="3593"/>
                  </a:lnTo>
                  <a:lnTo>
                    <a:pt x="1" y="3594"/>
                  </a:lnTo>
                  <a:lnTo>
                    <a:pt x="1" y="3596"/>
                  </a:lnTo>
                  <a:lnTo>
                    <a:pt x="1" y="3597"/>
                  </a:lnTo>
                  <a:lnTo>
                    <a:pt x="1" y="3598"/>
                  </a:lnTo>
                  <a:lnTo>
                    <a:pt x="1" y="3600"/>
                  </a:lnTo>
                  <a:lnTo>
                    <a:pt x="1" y="3602"/>
                  </a:lnTo>
                  <a:lnTo>
                    <a:pt x="1" y="3603"/>
                  </a:lnTo>
                  <a:lnTo>
                    <a:pt x="1" y="3605"/>
                  </a:lnTo>
                  <a:lnTo>
                    <a:pt x="1" y="3606"/>
                  </a:lnTo>
                  <a:lnTo>
                    <a:pt x="1" y="3607"/>
                  </a:lnTo>
                  <a:lnTo>
                    <a:pt x="1" y="3609"/>
                  </a:lnTo>
                  <a:lnTo>
                    <a:pt x="1" y="3610"/>
                  </a:lnTo>
                  <a:lnTo>
                    <a:pt x="1" y="3611"/>
                  </a:lnTo>
                  <a:lnTo>
                    <a:pt x="1" y="3613"/>
                  </a:lnTo>
                  <a:lnTo>
                    <a:pt x="1" y="3614"/>
                  </a:lnTo>
                  <a:lnTo>
                    <a:pt x="1" y="3616"/>
                  </a:lnTo>
                  <a:lnTo>
                    <a:pt x="1" y="3617"/>
                  </a:lnTo>
                  <a:lnTo>
                    <a:pt x="1" y="3618"/>
                  </a:lnTo>
                  <a:lnTo>
                    <a:pt x="1" y="3620"/>
                  </a:lnTo>
                  <a:lnTo>
                    <a:pt x="1" y="3621"/>
                  </a:lnTo>
                  <a:lnTo>
                    <a:pt x="1" y="3622"/>
                  </a:lnTo>
                  <a:lnTo>
                    <a:pt x="1" y="3624"/>
                  </a:lnTo>
                  <a:lnTo>
                    <a:pt x="1" y="3626"/>
                  </a:lnTo>
                  <a:lnTo>
                    <a:pt x="1" y="3627"/>
                  </a:lnTo>
                  <a:lnTo>
                    <a:pt x="1" y="3629"/>
                  </a:lnTo>
                  <a:lnTo>
                    <a:pt x="1" y="3630"/>
                  </a:lnTo>
                  <a:lnTo>
                    <a:pt x="1" y="3631"/>
                  </a:lnTo>
                  <a:lnTo>
                    <a:pt x="0" y="3633"/>
                  </a:lnTo>
                  <a:lnTo>
                    <a:pt x="0" y="3634"/>
                  </a:lnTo>
                  <a:lnTo>
                    <a:pt x="1" y="3635"/>
                  </a:lnTo>
                  <a:lnTo>
                    <a:pt x="1" y="3637"/>
                  </a:lnTo>
                  <a:lnTo>
                    <a:pt x="1" y="3638"/>
                  </a:lnTo>
                  <a:lnTo>
                    <a:pt x="1" y="3639"/>
                  </a:lnTo>
                  <a:lnTo>
                    <a:pt x="1" y="3641"/>
                  </a:lnTo>
                  <a:lnTo>
                    <a:pt x="0" y="3642"/>
                  </a:lnTo>
                  <a:lnTo>
                    <a:pt x="1" y="3644"/>
                  </a:lnTo>
                  <a:lnTo>
                    <a:pt x="1" y="3645"/>
                  </a:lnTo>
                  <a:lnTo>
                    <a:pt x="1" y="3646"/>
                  </a:lnTo>
                  <a:lnTo>
                    <a:pt x="1" y="3648"/>
                  </a:lnTo>
                  <a:lnTo>
                    <a:pt x="1" y="3650"/>
                  </a:lnTo>
                  <a:lnTo>
                    <a:pt x="0" y="3651"/>
                  </a:lnTo>
                  <a:lnTo>
                    <a:pt x="0" y="3653"/>
                  </a:lnTo>
                  <a:lnTo>
                    <a:pt x="1" y="3654"/>
                  </a:lnTo>
                  <a:lnTo>
                    <a:pt x="1" y="3655"/>
                  </a:lnTo>
                  <a:lnTo>
                    <a:pt x="1" y="3657"/>
                  </a:lnTo>
                  <a:lnTo>
                    <a:pt x="1" y="3658"/>
                  </a:lnTo>
                  <a:lnTo>
                    <a:pt x="1" y="3659"/>
                  </a:lnTo>
                  <a:lnTo>
                    <a:pt x="1" y="3661"/>
                  </a:lnTo>
                  <a:lnTo>
                    <a:pt x="1" y="3662"/>
                  </a:lnTo>
                  <a:lnTo>
                    <a:pt x="1" y="3663"/>
                  </a:lnTo>
                  <a:lnTo>
                    <a:pt x="2" y="3665"/>
                  </a:lnTo>
                  <a:lnTo>
                    <a:pt x="1" y="3666"/>
                  </a:lnTo>
                  <a:lnTo>
                    <a:pt x="1" y="3667"/>
                  </a:lnTo>
                  <a:lnTo>
                    <a:pt x="0" y="3669"/>
                  </a:lnTo>
                  <a:lnTo>
                    <a:pt x="1" y="3670"/>
                  </a:lnTo>
                  <a:lnTo>
                    <a:pt x="1" y="3671"/>
                  </a:lnTo>
                  <a:lnTo>
                    <a:pt x="1" y="3674"/>
                  </a:lnTo>
                  <a:lnTo>
                    <a:pt x="1" y="3675"/>
                  </a:lnTo>
                  <a:lnTo>
                    <a:pt x="1" y="3677"/>
                  </a:lnTo>
                  <a:lnTo>
                    <a:pt x="1" y="3678"/>
                  </a:lnTo>
                  <a:lnTo>
                    <a:pt x="1" y="3679"/>
                  </a:lnTo>
                  <a:lnTo>
                    <a:pt x="1" y="3681"/>
                  </a:lnTo>
                  <a:lnTo>
                    <a:pt x="1" y="3682"/>
                  </a:lnTo>
                  <a:lnTo>
                    <a:pt x="1" y="3683"/>
                  </a:lnTo>
                  <a:lnTo>
                    <a:pt x="1" y="3685"/>
                  </a:lnTo>
                  <a:lnTo>
                    <a:pt x="1" y="3686"/>
                  </a:lnTo>
                  <a:lnTo>
                    <a:pt x="1" y="3687"/>
                  </a:lnTo>
                  <a:lnTo>
                    <a:pt x="1" y="3689"/>
                  </a:lnTo>
                  <a:lnTo>
                    <a:pt x="1" y="3690"/>
                  </a:lnTo>
                  <a:lnTo>
                    <a:pt x="1" y="3691"/>
                  </a:lnTo>
                  <a:lnTo>
                    <a:pt x="1" y="3693"/>
                  </a:lnTo>
                  <a:lnTo>
                    <a:pt x="1" y="3694"/>
                  </a:lnTo>
                  <a:lnTo>
                    <a:pt x="1" y="3695"/>
                  </a:lnTo>
                  <a:lnTo>
                    <a:pt x="1" y="3698"/>
                  </a:lnTo>
                  <a:lnTo>
                    <a:pt x="1" y="3699"/>
                  </a:lnTo>
                  <a:lnTo>
                    <a:pt x="1" y="3700"/>
                  </a:lnTo>
                  <a:lnTo>
                    <a:pt x="1" y="3702"/>
                  </a:lnTo>
                  <a:lnTo>
                    <a:pt x="1" y="3703"/>
                  </a:lnTo>
                  <a:lnTo>
                    <a:pt x="1" y="3705"/>
                  </a:lnTo>
                  <a:lnTo>
                    <a:pt x="1" y="3706"/>
                  </a:lnTo>
                  <a:lnTo>
                    <a:pt x="1" y="3707"/>
                  </a:lnTo>
                  <a:lnTo>
                    <a:pt x="1" y="3709"/>
                  </a:lnTo>
                  <a:lnTo>
                    <a:pt x="1" y="3710"/>
                  </a:lnTo>
                  <a:lnTo>
                    <a:pt x="1" y="3711"/>
                  </a:lnTo>
                  <a:lnTo>
                    <a:pt x="1" y="3713"/>
                  </a:lnTo>
                  <a:lnTo>
                    <a:pt x="1" y="3714"/>
                  </a:lnTo>
                  <a:lnTo>
                    <a:pt x="1" y="3715"/>
                  </a:lnTo>
                  <a:lnTo>
                    <a:pt x="1" y="3717"/>
                  </a:lnTo>
                  <a:lnTo>
                    <a:pt x="1" y="3718"/>
                  </a:lnTo>
                  <a:lnTo>
                    <a:pt x="1" y="3719"/>
                  </a:lnTo>
                  <a:lnTo>
                    <a:pt x="1" y="3722"/>
                  </a:lnTo>
                  <a:lnTo>
                    <a:pt x="1" y="3723"/>
                  </a:lnTo>
                  <a:lnTo>
                    <a:pt x="1" y="3724"/>
                  </a:lnTo>
                  <a:lnTo>
                    <a:pt x="1" y="3726"/>
                  </a:lnTo>
                  <a:lnTo>
                    <a:pt x="1" y="3727"/>
                  </a:lnTo>
                  <a:lnTo>
                    <a:pt x="1" y="3728"/>
                  </a:lnTo>
                  <a:lnTo>
                    <a:pt x="1" y="3730"/>
                  </a:lnTo>
                  <a:lnTo>
                    <a:pt x="1" y="3731"/>
                  </a:lnTo>
                  <a:lnTo>
                    <a:pt x="1" y="3732"/>
                  </a:lnTo>
                  <a:lnTo>
                    <a:pt x="1" y="3734"/>
                  </a:lnTo>
                  <a:lnTo>
                    <a:pt x="1" y="3735"/>
                  </a:lnTo>
                  <a:lnTo>
                    <a:pt x="1" y="3737"/>
                  </a:lnTo>
                  <a:lnTo>
                    <a:pt x="1" y="3738"/>
                  </a:lnTo>
                  <a:lnTo>
                    <a:pt x="1" y="3739"/>
                  </a:lnTo>
                  <a:lnTo>
                    <a:pt x="1" y="3741"/>
                  </a:lnTo>
                  <a:lnTo>
                    <a:pt x="1" y="3742"/>
                  </a:lnTo>
                  <a:lnTo>
                    <a:pt x="1" y="3743"/>
                  </a:lnTo>
                  <a:lnTo>
                    <a:pt x="1" y="3746"/>
                  </a:lnTo>
                  <a:lnTo>
                    <a:pt x="1" y="3747"/>
                  </a:lnTo>
                  <a:lnTo>
                    <a:pt x="1" y="3748"/>
                  </a:lnTo>
                  <a:lnTo>
                    <a:pt x="1" y="3750"/>
                  </a:lnTo>
                  <a:lnTo>
                    <a:pt x="1" y="3751"/>
                  </a:lnTo>
                  <a:lnTo>
                    <a:pt x="1" y="3752"/>
                  </a:lnTo>
                  <a:lnTo>
                    <a:pt x="1" y="3754"/>
                  </a:lnTo>
                  <a:lnTo>
                    <a:pt x="1" y="3755"/>
                  </a:lnTo>
                  <a:lnTo>
                    <a:pt x="1" y="3756"/>
                  </a:lnTo>
                  <a:lnTo>
                    <a:pt x="1" y="3758"/>
                  </a:lnTo>
                  <a:lnTo>
                    <a:pt x="1" y="3759"/>
                  </a:lnTo>
                  <a:lnTo>
                    <a:pt x="1" y="3760"/>
                  </a:lnTo>
                  <a:lnTo>
                    <a:pt x="1" y="3762"/>
                  </a:lnTo>
                  <a:lnTo>
                    <a:pt x="1" y="3763"/>
                  </a:lnTo>
                  <a:lnTo>
                    <a:pt x="1" y="3764"/>
                  </a:lnTo>
                  <a:lnTo>
                    <a:pt x="1" y="3766"/>
                  </a:lnTo>
                  <a:lnTo>
                    <a:pt x="1" y="3767"/>
                  </a:lnTo>
                  <a:lnTo>
                    <a:pt x="1" y="3770"/>
                  </a:lnTo>
                  <a:lnTo>
                    <a:pt x="1" y="3771"/>
                  </a:lnTo>
                  <a:lnTo>
                    <a:pt x="1" y="3772"/>
                  </a:lnTo>
                  <a:lnTo>
                    <a:pt x="1" y="3774"/>
                  </a:lnTo>
                  <a:lnTo>
                    <a:pt x="1" y="3775"/>
                  </a:lnTo>
                  <a:lnTo>
                    <a:pt x="1" y="3776"/>
                  </a:lnTo>
                  <a:lnTo>
                    <a:pt x="1" y="3778"/>
                  </a:lnTo>
                  <a:lnTo>
                    <a:pt x="1" y="3779"/>
                  </a:lnTo>
                  <a:lnTo>
                    <a:pt x="1" y="3780"/>
                  </a:lnTo>
                  <a:lnTo>
                    <a:pt x="1" y="3782"/>
                  </a:lnTo>
                  <a:lnTo>
                    <a:pt x="1" y="3783"/>
                  </a:lnTo>
                  <a:lnTo>
                    <a:pt x="1" y="3784"/>
                  </a:lnTo>
                  <a:lnTo>
                    <a:pt x="1" y="3786"/>
                  </a:lnTo>
                  <a:lnTo>
                    <a:pt x="1" y="3787"/>
                  </a:lnTo>
                  <a:lnTo>
                    <a:pt x="1" y="3788"/>
                  </a:lnTo>
                  <a:lnTo>
                    <a:pt x="1" y="3790"/>
                  </a:lnTo>
                  <a:lnTo>
                    <a:pt x="1" y="3791"/>
                  </a:lnTo>
                  <a:lnTo>
                    <a:pt x="1" y="3792"/>
                  </a:lnTo>
                  <a:lnTo>
                    <a:pt x="1" y="3795"/>
                  </a:lnTo>
                  <a:lnTo>
                    <a:pt x="1" y="3796"/>
                  </a:lnTo>
                  <a:lnTo>
                    <a:pt x="1" y="3798"/>
                  </a:lnTo>
                  <a:lnTo>
                    <a:pt x="1" y="3799"/>
                  </a:lnTo>
                  <a:lnTo>
                    <a:pt x="1" y="3800"/>
                  </a:lnTo>
                  <a:lnTo>
                    <a:pt x="1" y="3802"/>
                  </a:lnTo>
                  <a:lnTo>
                    <a:pt x="1" y="3803"/>
                  </a:lnTo>
                  <a:lnTo>
                    <a:pt x="1" y="3804"/>
                  </a:lnTo>
                  <a:lnTo>
                    <a:pt x="1" y="3806"/>
                  </a:lnTo>
                  <a:lnTo>
                    <a:pt x="1" y="3807"/>
                  </a:lnTo>
                  <a:lnTo>
                    <a:pt x="1" y="3808"/>
                  </a:lnTo>
                  <a:lnTo>
                    <a:pt x="1" y="3810"/>
                  </a:lnTo>
                  <a:lnTo>
                    <a:pt x="1" y="3811"/>
                  </a:lnTo>
                  <a:lnTo>
                    <a:pt x="1" y="3812"/>
                  </a:lnTo>
                  <a:lnTo>
                    <a:pt x="1" y="3814"/>
                  </a:lnTo>
                  <a:lnTo>
                    <a:pt x="2" y="3815"/>
                  </a:lnTo>
                  <a:lnTo>
                    <a:pt x="1" y="3816"/>
                  </a:lnTo>
                  <a:lnTo>
                    <a:pt x="1" y="3819"/>
                  </a:lnTo>
                  <a:lnTo>
                    <a:pt x="1" y="3820"/>
                  </a:lnTo>
                  <a:lnTo>
                    <a:pt x="1" y="3821"/>
                  </a:lnTo>
                  <a:lnTo>
                    <a:pt x="1" y="3823"/>
                  </a:lnTo>
                  <a:lnTo>
                    <a:pt x="1" y="3824"/>
                  </a:lnTo>
                  <a:lnTo>
                    <a:pt x="1" y="3825"/>
                  </a:lnTo>
                  <a:lnTo>
                    <a:pt x="1" y="3827"/>
                  </a:lnTo>
                  <a:lnTo>
                    <a:pt x="1" y="3828"/>
                  </a:lnTo>
                  <a:lnTo>
                    <a:pt x="1" y="3830"/>
                  </a:lnTo>
                  <a:lnTo>
                    <a:pt x="1" y="3831"/>
                  </a:lnTo>
                  <a:lnTo>
                    <a:pt x="1" y="3832"/>
                  </a:lnTo>
                  <a:lnTo>
                    <a:pt x="1" y="3834"/>
                  </a:lnTo>
                  <a:lnTo>
                    <a:pt x="1" y="3835"/>
                  </a:lnTo>
                  <a:lnTo>
                    <a:pt x="1" y="3836"/>
                  </a:lnTo>
                  <a:lnTo>
                    <a:pt x="1" y="3838"/>
                  </a:lnTo>
                  <a:lnTo>
                    <a:pt x="1" y="3839"/>
                  </a:lnTo>
                  <a:lnTo>
                    <a:pt x="1" y="3840"/>
                  </a:lnTo>
                  <a:lnTo>
                    <a:pt x="1" y="3843"/>
                  </a:lnTo>
                  <a:lnTo>
                    <a:pt x="1" y="3844"/>
                  </a:lnTo>
                  <a:lnTo>
                    <a:pt x="1" y="3845"/>
                  </a:lnTo>
                  <a:lnTo>
                    <a:pt x="1" y="3847"/>
                  </a:lnTo>
                  <a:lnTo>
                    <a:pt x="1" y="3848"/>
                  </a:lnTo>
                  <a:lnTo>
                    <a:pt x="1" y="3849"/>
                  </a:lnTo>
                  <a:lnTo>
                    <a:pt x="1" y="3851"/>
                  </a:lnTo>
                  <a:lnTo>
                    <a:pt x="1" y="3852"/>
                  </a:lnTo>
                  <a:lnTo>
                    <a:pt x="1" y="3853"/>
                  </a:lnTo>
                  <a:lnTo>
                    <a:pt x="1" y="3855"/>
                  </a:lnTo>
                  <a:lnTo>
                    <a:pt x="1" y="3856"/>
                  </a:lnTo>
                  <a:lnTo>
                    <a:pt x="1" y="3857"/>
                  </a:lnTo>
                  <a:lnTo>
                    <a:pt x="1" y="3859"/>
                  </a:lnTo>
                  <a:lnTo>
                    <a:pt x="1" y="3860"/>
                  </a:lnTo>
                  <a:lnTo>
                    <a:pt x="1" y="3862"/>
                  </a:lnTo>
                  <a:lnTo>
                    <a:pt x="1" y="3863"/>
                  </a:lnTo>
                  <a:lnTo>
                    <a:pt x="1" y="3864"/>
                  </a:lnTo>
                  <a:lnTo>
                    <a:pt x="1" y="3867"/>
                  </a:lnTo>
                  <a:lnTo>
                    <a:pt x="1" y="3868"/>
                  </a:lnTo>
                  <a:lnTo>
                    <a:pt x="1" y="3869"/>
                  </a:lnTo>
                  <a:lnTo>
                    <a:pt x="1" y="3871"/>
                  </a:lnTo>
                  <a:lnTo>
                    <a:pt x="1" y="3872"/>
                  </a:lnTo>
                  <a:lnTo>
                    <a:pt x="1" y="3873"/>
                  </a:lnTo>
                  <a:lnTo>
                    <a:pt x="1" y="3875"/>
                  </a:lnTo>
                  <a:lnTo>
                    <a:pt x="1" y="3876"/>
                  </a:lnTo>
                  <a:lnTo>
                    <a:pt x="1" y="3877"/>
                  </a:lnTo>
                  <a:lnTo>
                    <a:pt x="1" y="3879"/>
                  </a:lnTo>
                  <a:lnTo>
                    <a:pt x="1" y="3880"/>
                  </a:lnTo>
                  <a:lnTo>
                    <a:pt x="1" y="3881"/>
                  </a:lnTo>
                  <a:lnTo>
                    <a:pt x="1" y="3883"/>
                  </a:lnTo>
                  <a:lnTo>
                    <a:pt x="1" y="3884"/>
                  </a:lnTo>
                  <a:lnTo>
                    <a:pt x="1" y="3885"/>
                  </a:lnTo>
                  <a:lnTo>
                    <a:pt x="1" y="3887"/>
                  </a:lnTo>
                  <a:lnTo>
                    <a:pt x="1" y="3888"/>
                  </a:lnTo>
                  <a:lnTo>
                    <a:pt x="1" y="3891"/>
                  </a:lnTo>
                  <a:lnTo>
                    <a:pt x="1" y="3892"/>
                  </a:lnTo>
                  <a:lnTo>
                    <a:pt x="1" y="3893"/>
                  </a:lnTo>
                  <a:lnTo>
                    <a:pt x="1" y="3895"/>
                  </a:lnTo>
                  <a:lnTo>
                    <a:pt x="1" y="3896"/>
                  </a:lnTo>
                  <a:lnTo>
                    <a:pt x="1" y="3897"/>
                  </a:lnTo>
                  <a:lnTo>
                    <a:pt x="1" y="3899"/>
                  </a:lnTo>
                  <a:lnTo>
                    <a:pt x="1" y="3900"/>
                  </a:lnTo>
                  <a:lnTo>
                    <a:pt x="1" y="3901"/>
                  </a:lnTo>
                  <a:lnTo>
                    <a:pt x="1" y="3903"/>
                  </a:lnTo>
                  <a:lnTo>
                    <a:pt x="1" y="3904"/>
                  </a:lnTo>
                  <a:lnTo>
                    <a:pt x="1" y="3905"/>
                  </a:lnTo>
                  <a:lnTo>
                    <a:pt x="1" y="3907"/>
                  </a:lnTo>
                  <a:lnTo>
                    <a:pt x="1" y="3908"/>
                  </a:lnTo>
                  <a:lnTo>
                    <a:pt x="1" y="3909"/>
                  </a:lnTo>
                  <a:lnTo>
                    <a:pt x="1" y="3911"/>
                  </a:lnTo>
                  <a:lnTo>
                    <a:pt x="1" y="3912"/>
                  </a:lnTo>
                  <a:lnTo>
                    <a:pt x="1" y="3913"/>
                  </a:lnTo>
                  <a:lnTo>
                    <a:pt x="1" y="3916"/>
                  </a:lnTo>
                  <a:lnTo>
                    <a:pt x="0" y="3917"/>
                  </a:lnTo>
                  <a:lnTo>
                    <a:pt x="1" y="3918"/>
                  </a:lnTo>
                  <a:lnTo>
                    <a:pt x="1" y="3920"/>
                  </a:lnTo>
                  <a:lnTo>
                    <a:pt x="1" y="3921"/>
                  </a:lnTo>
                  <a:lnTo>
                    <a:pt x="1" y="3923"/>
                  </a:lnTo>
                  <a:lnTo>
                    <a:pt x="1" y="3924"/>
                  </a:lnTo>
                  <a:lnTo>
                    <a:pt x="1" y="3925"/>
                  </a:lnTo>
                  <a:lnTo>
                    <a:pt x="1" y="3927"/>
                  </a:lnTo>
                  <a:lnTo>
                    <a:pt x="1" y="3928"/>
                  </a:lnTo>
                  <a:lnTo>
                    <a:pt x="1" y="3929"/>
                  </a:lnTo>
                  <a:lnTo>
                    <a:pt x="1" y="3931"/>
                  </a:lnTo>
                  <a:lnTo>
                    <a:pt x="1" y="3932"/>
                  </a:lnTo>
                  <a:lnTo>
                    <a:pt x="1" y="3933"/>
                  </a:lnTo>
                  <a:lnTo>
                    <a:pt x="1" y="3935"/>
                  </a:lnTo>
                  <a:lnTo>
                    <a:pt x="1" y="3936"/>
                  </a:lnTo>
                  <a:lnTo>
                    <a:pt x="1" y="3937"/>
                  </a:lnTo>
                  <a:lnTo>
                    <a:pt x="1" y="3940"/>
                  </a:lnTo>
                  <a:lnTo>
                    <a:pt x="1" y="3941"/>
                  </a:lnTo>
                  <a:lnTo>
                    <a:pt x="1" y="3942"/>
                  </a:lnTo>
                  <a:lnTo>
                    <a:pt x="1" y="3944"/>
                  </a:lnTo>
                  <a:lnTo>
                    <a:pt x="1" y="3945"/>
                  </a:lnTo>
                  <a:lnTo>
                    <a:pt x="1" y="3946"/>
                  </a:lnTo>
                  <a:lnTo>
                    <a:pt x="1" y="3948"/>
                  </a:lnTo>
                  <a:lnTo>
                    <a:pt x="1" y="3949"/>
                  </a:lnTo>
                  <a:lnTo>
                    <a:pt x="1" y="3951"/>
                  </a:lnTo>
                  <a:lnTo>
                    <a:pt x="1" y="3952"/>
                  </a:lnTo>
                  <a:lnTo>
                    <a:pt x="1" y="3953"/>
                  </a:lnTo>
                  <a:lnTo>
                    <a:pt x="1" y="3955"/>
                  </a:lnTo>
                  <a:lnTo>
                    <a:pt x="2" y="3956"/>
                  </a:lnTo>
                  <a:lnTo>
                    <a:pt x="1" y="3957"/>
                  </a:lnTo>
                  <a:lnTo>
                    <a:pt x="1" y="3959"/>
                  </a:lnTo>
                  <a:lnTo>
                    <a:pt x="1" y="3960"/>
                  </a:lnTo>
                  <a:lnTo>
                    <a:pt x="1" y="3961"/>
                  </a:lnTo>
                  <a:lnTo>
                    <a:pt x="1" y="3964"/>
                  </a:lnTo>
                  <a:lnTo>
                    <a:pt x="1" y="3965"/>
                  </a:lnTo>
                  <a:lnTo>
                    <a:pt x="1" y="3966"/>
                  </a:lnTo>
                  <a:lnTo>
                    <a:pt x="1" y="3968"/>
                  </a:lnTo>
                  <a:lnTo>
                    <a:pt x="1" y="3969"/>
                  </a:lnTo>
                  <a:lnTo>
                    <a:pt x="1" y="3970"/>
                  </a:lnTo>
                  <a:lnTo>
                    <a:pt x="1" y="3972"/>
                  </a:lnTo>
                  <a:lnTo>
                    <a:pt x="1" y="3973"/>
                  </a:lnTo>
                  <a:lnTo>
                    <a:pt x="1" y="3974"/>
                  </a:lnTo>
                  <a:lnTo>
                    <a:pt x="1" y="3976"/>
                  </a:lnTo>
                  <a:lnTo>
                    <a:pt x="1" y="3977"/>
                  </a:lnTo>
                  <a:lnTo>
                    <a:pt x="1" y="3978"/>
                  </a:lnTo>
                  <a:lnTo>
                    <a:pt x="1" y="3980"/>
                  </a:lnTo>
                  <a:lnTo>
                    <a:pt x="1" y="3981"/>
                  </a:lnTo>
                  <a:lnTo>
                    <a:pt x="1" y="3983"/>
                  </a:lnTo>
                  <a:lnTo>
                    <a:pt x="1" y="3984"/>
                  </a:lnTo>
                  <a:lnTo>
                    <a:pt x="1" y="3985"/>
                  </a:lnTo>
                  <a:lnTo>
                    <a:pt x="1" y="3988"/>
                  </a:lnTo>
                  <a:lnTo>
                    <a:pt x="1" y="3989"/>
                  </a:lnTo>
                  <a:lnTo>
                    <a:pt x="1" y="3990"/>
                  </a:lnTo>
                  <a:lnTo>
                    <a:pt x="1" y="3992"/>
                  </a:lnTo>
                  <a:lnTo>
                    <a:pt x="1" y="3993"/>
                  </a:lnTo>
                  <a:lnTo>
                    <a:pt x="1" y="3994"/>
                  </a:lnTo>
                  <a:lnTo>
                    <a:pt x="1" y="3996"/>
                  </a:lnTo>
                  <a:lnTo>
                    <a:pt x="1" y="3997"/>
                  </a:lnTo>
                  <a:lnTo>
                    <a:pt x="1" y="3998"/>
                  </a:lnTo>
                  <a:lnTo>
                    <a:pt x="1" y="4000"/>
                  </a:lnTo>
                  <a:lnTo>
                    <a:pt x="1" y="4001"/>
                  </a:lnTo>
                  <a:lnTo>
                    <a:pt x="1" y="4002"/>
                  </a:lnTo>
                  <a:lnTo>
                    <a:pt x="1" y="4004"/>
                  </a:lnTo>
                  <a:lnTo>
                    <a:pt x="1" y="4005"/>
                  </a:lnTo>
                  <a:lnTo>
                    <a:pt x="1" y="4006"/>
                  </a:lnTo>
                  <a:lnTo>
                    <a:pt x="1" y="4008"/>
                  </a:lnTo>
                  <a:lnTo>
                    <a:pt x="1" y="4009"/>
                  </a:lnTo>
                  <a:lnTo>
                    <a:pt x="1" y="4011"/>
                  </a:lnTo>
                  <a:lnTo>
                    <a:pt x="2" y="4013"/>
                  </a:lnTo>
                  <a:lnTo>
                    <a:pt x="1" y="4014"/>
                  </a:lnTo>
                  <a:lnTo>
                    <a:pt x="1" y="4016"/>
                  </a:lnTo>
                  <a:lnTo>
                    <a:pt x="1" y="4017"/>
                  </a:lnTo>
                  <a:lnTo>
                    <a:pt x="1" y="4018"/>
                  </a:lnTo>
                  <a:lnTo>
                    <a:pt x="1" y="4020"/>
                  </a:lnTo>
                  <a:lnTo>
                    <a:pt x="1" y="4021"/>
                  </a:lnTo>
                  <a:lnTo>
                    <a:pt x="1" y="4022"/>
                  </a:lnTo>
                  <a:lnTo>
                    <a:pt x="1" y="4024"/>
                  </a:lnTo>
                  <a:lnTo>
                    <a:pt x="1" y="4025"/>
                  </a:lnTo>
                  <a:lnTo>
                    <a:pt x="1" y="4026"/>
                  </a:lnTo>
                  <a:lnTo>
                    <a:pt x="1" y="4028"/>
                  </a:lnTo>
                  <a:lnTo>
                    <a:pt x="1" y="4029"/>
                  </a:lnTo>
                  <a:lnTo>
                    <a:pt x="1" y="4030"/>
                  </a:lnTo>
                  <a:lnTo>
                    <a:pt x="1" y="4032"/>
                  </a:lnTo>
                  <a:lnTo>
                    <a:pt x="1" y="4033"/>
                  </a:lnTo>
                  <a:lnTo>
                    <a:pt x="1" y="4035"/>
                  </a:lnTo>
                  <a:lnTo>
                    <a:pt x="1" y="4037"/>
                  </a:lnTo>
                  <a:lnTo>
                    <a:pt x="1" y="4038"/>
                  </a:lnTo>
                  <a:lnTo>
                    <a:pt x="1" y="4039"/>
                  </a:lnTo>
                  <a:lnTo>
                    <a:pt x="1" y="4041"/>
                  </a:lnTo>
                  <a:lnTo>
                    <a:pt x="1" y="4042"/>
                  </a:lnTo>
                  <a:lnTo>
                    <a:pt x="1" y="4044"/>
                  </a:lnTo>
                  <a:lnTo>
                    <a:pt x="1" y="4045"/>
                  </a:lnTo>
                  <a:lnTo>
                    <a:pt x="1" y="4046"/>
                  </a:lnTo>
                  <a:lnTo>
                    <a:pt x="1" y="4048"/>
                  </a:lnTo>
                  <a:lnTo>
                    <a:pt x="1" y="4049"/>
                  </a:lnTo>
                  <a:lnTo>
                    <a:pt x="1" y="4050"/>
                  </a:lnTo>
                  <a:lnTo>
                    <a:pt x="1" y="4052"/>
                  </a:lnTo>
                  <a:lnTo>
                    <a:pt x="1" y="4053"/>
                  </a:lnTo>
                  <a:lnTo>
                    <a:pt x="1" y="4054"/>
                  </a:lnTo>
                  <a:lnTo>
                    <a:pt x="1" y="4056"/>
                  </a:lnTo>
                  <a:lnTo>
                    <a:pt x="1" y="4057"/>
                  </a:lnTo>
                  <a:lnTo>
                    <a:pt x="1" y="4059"/>
                  </a:lnTo>
                  <a:lnTo>
                    <a:pt x="1" y="4061"/>
                  </a:lnTo>
                  <a:lnTo>
                    <a:pt x="1" y="4062"/>
                  </a:lnTo>
                  <a:lnTo>
                    <a:pt x="1" y="4063"/>
                  </a:lnTo>
                  <a:lnTo>
                    <a:pt x="1" y="4065"/>
                  </a:lnTo>
                  <a:lnTo>
                    <a:pt x="1" y="4066"/>
                  </a:lnTo>
                  <a:lnTo>
                    <a:pt x="1" y="4067"/>
                  </a:lnTo>
                  <a:lnTo>
                    <a:pt x="1" y="4069"/>
                  </a:lnTo>
                  <a:lnTo>
                    <a:pt x="1" y="4070"/>
                  </a:lnTo>
                  <a:lnTo>
                    <a:pt x="1" y="4071"/>
                  </a:lnTo>
                  <a:lnTo>
                    <a:pt x="1" y="4073"/>
                  </a:lnTo>
                  <a:lnTo>
                    <a:pt x="1" y="4074"/>
                  </a:lnTo>
                  <a:lnTo>
                    <a:pt x="1" y="4076"/>
                  </a:lnTo>
                  <a:lnTo>
                    <a:pt x="1" y="4077"/>
                  </a:lnTo>
                  <a:lnTo>
                    <a:pt x="1" y="4078"/>
                  </a:lnTo>
                  <a:lnTo>
                    <a:pt x="1" y="4080"/>
                  </a:lnTo>
                  <a:lnTo>
                    <a:pt x="1" y="4081"/>
                  </a:lnTo>
                  <a:lnTo>
                    <a:pt x="1" y="4082"/>
                  </a:lnTo>
                  <a:lnTo>
                    <a:pt x="1" y="4085"/>
                  </a:lnTo>
                  <a:lnTo>
                    <a:pt x="1" y="4086"/>
                  </a:lnTo>
                  <a:lnTo>
                    <a:pt x="1" y="4087"/>
                  </a:lnTo>
                  <a:lnTo>
                    <a:pt x="1" y="4089"/>
                  </a:lnTo>
                  <a:lnTo>
                    <a:pt x="1" y="4090"/>
                  </a:lnTo>
                  <a:lnTo>
                    <a:pt x="1" y="4091"/>
                  </a:lnTo>
                  <a:lnTo>
                    <a:pt x="1" y="4093"/>
                  </a:lnTo>
                  <a:lnTo>
                    <a:pt x="1" y="4094"/>
                  </a:lnTo>
                  <a:lnTo>
                    <a:pt x="1" y="4095"/>
                  </a:lnTo>
                  <a:lnTo>
                    <a:pt x="1" y="4097"/>
                  </a:lnTo>
                  <a:lnTo>
                    <a:pt x="1" y="4098"/>
                  </a:lnTo>
                  <a:lnTo>
                    <a:pt x="1" y="4099"/>
                  </a:lnTo>
                  <a:lnTo>
                    <a:pt x="1" y="4101"/>
                  </a:lnTo>
                  <a:lnTo>
                    <a:pt x="1" y="4102"/>
                  </a:lnTo>
                  <a:lnTo>
                    <a:pt x="1" y="4103"/>
                  </a:lnTo>
                  <a:lnTo>
                    <a:pt x="1" y="4105"/>
                  </a:lnTo>
                  <a:lnTo>
                    <a:pt x="1" y="4106"/>
                  </a:lnTo>
                  <a:lnTo>
                    <a:pt x="1" y="4109"/>
                  </a:lnTo>
                  <a:lnTo>
                    <a:pt x="1" y="4110"/>
                  </a:lnTo>
                  <a:lnTo>
                    <a:pt x="1" y="4111"/>
                  </a:lnTo>
                  <a:lnTo>
                    <a:pt x="1" y="4113"/>
                  </a:lnTo>
                  <a:lnTo>
                    <a:pt x="1" y="4114"/>
                  </a:lnTo>
                  <a:lnTo>
                    <a:pt x="1" y="4115"/>
                  </a:lnTo>
                  <a:lnTo>
                    <a:pt x="1" y="4117"/>
                  </a:lnTo>
                  <a:lnTo>
                    <a:pt x="1" y="4118"/>
                  </a:lnTo>
                  <a:lnTo>
                    <a:pt x="1" y="4119"/>
                  </a:lnTo>
                  <a:lnTo>
                    <a:pt x="1" y="4121"/>
                  </a:lnTo>
                  <a:lnTo>
                    <a:pt x="1" y="4122"/>
                  </a:lnTo>
                  <a:lnTo>
                    <a:pt x="1" y="4123"/>
                  </a:lnTo>
                  <a:lnTo>
                    <a:pt x="1" y="4125"/>
                  </a:lnTo>
                  <a:lnTo>
                    <a:pt x="1" y="4126"/>
                  </a:lnTo>
                  <a:lnTo>
                    <a:pt x="1" y="4127"/>
                  </a:lnTo>
                  <a:lnTo>
                    <a:pt x="1" y="4129"/>
                  </a:lnTo>
                  <a:lnTo>
                    <a:pt x="1" y="4130"/>
                  </a:lnTo>
                  <a:lnTo>
                    <a:pt x="1" y="4132"/>
                  </a:lnTo>
                  <a:lnTo>
                    <a:pt x="1" y="4134"/>
                  </a:lnTo>
                  <a:lnTo>
                    <a:pt x="1" y="4135"/>
                  </a:lnTo>
                  <a:lnTo>
                    <a:pt x="1" y="4137"/>
                  </a:lnTo>
                  <a:lnTo>
                    <a:pt x="1" y="4138"/>
                  </a:lnTo>
                  <a:lnTo>
                    <a:pt x="1" y="4139"/>
                  </a:lnTo>
                  <a:lnTo>
                    <a:pt x="1" y="4141"/>
                  </a:lnTo>
                  <a:lnTo>
                    <a:pt x="1" y="4142"/>
                  </a:lnTo>
                  <a:lnTo>
                    <a:pt x="1" y="4143"/>
                  </a:lnTo>
                  <a:lnTo>
                    <a:pt x="1" y="4145"/>
                  </a:lnTo>
                  <a:lnTo>
                    <a:pt x="1" y="4146"/>
                  </a:lnTo>
                  <a:lnTo>
                    <a:pt x="1" y="4147"/>
                  </a:lnTo>
                  <a:lnTo>
                    <a:pt x="1" y="4149"/>
                  </a:lnTo>
                  <a:lnTo>
                    <a:pt x="1" y="4150"/>
                  </a:lnTo>
                  <a:lnTo>
                    <a:pt x="1" y="4151"/>
                  </a:lnTo>
                  <a:lnTo>
                    <a:pt x="1" y="4153"/>
                  </a:lnTo>
                  <a:lnTo>
                    <a:pt x="1" y="4154"/>
                  </a:lnTo>
                  <a:lnTo>
                    <a:pt x="1" y="4156"/>
                  </a:lnTo>
                  <a:lnTo>
                    <a:pt x="1" y="4158"/>
                  </a:lnTo>
                  <a:lnTo>
                    <a:pt x="1" y="4159"/>
                  </a:lnTo>
                  <a:lnTo>
                    <a:pt x="1" y="4160"/>
                  </a:lnTo>
                  <a:lnTo>
                    <a:pt x="1" y="4162"/>
                  </a:lnTo>
                  <a:lnTo>
                    <a:pt x="1" y="4163"/>
                  </a:lnTo>
                  <a:lnTo>
                    <a:pt x="1" y="4164"/>
                  </a:lnTo>
                  <a:lnTo>
                    <a:pt x="1" y="4166"/>
                  </a:lnTo>
                  <a:lnTo>
                    <a:pt x="1" y="4167"/>
                  </a:lnTo>
                  <a:lnTo>
                    <a:pt x="1" y="4169"/>
                  </a:lnTo>
                  <a:lnTo>
                    <a:pt x="1" y="4170"/>
                  </a:lnTo>
                  <a:lnTo>
                    <a:pt x="1" y="4171"/>
                  </a:lnTo>
                  <a:lnTo>
                    <a:pt x="1" y="4173"/>
                  </a:lnTo>
                  <a:lnTo>
                    <a:pt x="1" y="4174"/>
                  </a:lnTo>
                  <a:lnTo>
                    <a:pt x="1" y="4175"/>
                  </a:lnTo>
                  <a:lnTo>
                    <a:pt x="1" y="4177"/>
                  </a:lnTo>
                  <a:lnTo>
                    <a:pt x="1" y="4178"/>
                  </a:lnTo>
                  <a:lnTo>
                    <a:pt x="1" y="4180"/>
                  </a:lnTo>
                  <a:lnTo>
                    <a:pt x="1" y="4182"/>
                  </a:lnTo>
                  <a:lnTo>
                    <a:pt x="1" y="4183"/>
                  </a:lnTo>
                  <a:lnTo>
                    <a:pt x="1" y="4184"/>
                  </a:lnTo>
                  <a:lnTo>
                    <a:pt x="1" y="4186"/>
                  </a:lnTo>
                  <a:lnTo>
                    <a:pt x="1" y="4187"/>
                  </a:lnTo>
                  <a:lnTo>
                    <a:pt x="1" y="4188"/>
                  </a:lnTo>
                  <a:lnTo>
                    <a:pt x="1" y="4190"/>
                  </a:lnTo>
                  <a:lnTo>
                    <a:pt x="1" y="4191"/>
                  </a:lnTo>
                  <a:lnTo>
                    <a:pt x="1" y="4192"/>
                  </a:lnTo>
                  <a:lnTo>
                    <a:pt x="1" y="4194"/>
                  </a:lnTo>
                  <a:lnTo>
                    <a:pt x="1" y="4195"/>
                  </a:lnTo>
                  <a:lnTo>
                    <a:pt x="1" y="4197"/>
                  </a:lnTo>
                  <a:lnTo>
                    <a:pt x="1" y="4198"/>
                  </a:lnTo>
                  <a:lnTo>
                    <a:pt x="1" y="4199"/>
                  </a:lnTo>
                  <a:lnTo>
                    <a:pt x="1" y="4201"/>
                  </a:lnTo>
                  <a:lnTo>
                    <a:pt x="1" y="4202"/>
                  </a:lnTo>
                  <a:lnTo>
                    <a:pt x="1" y="4204"/>
                  </a:lnTo>
                  <a:lnTo>
                    <a:pt x="1" y="4206"/>
                  </a:lnTo>
                  <a:lnTo>
                    <a:pt x="1" y="4207"/>
                  </a:lnTo>
                  <a:lnTo>
                    <a:pt x="1" y="4208"/>
                  </a:lnTo>
                  <a:lnTo>
                    <a:pt x="1" y="4210"/>
                  </a:lnTo>
                  <a:lnTo>
                    <a:pt x="1" y="4211"/>
                  </a:lnTo>
                  <a:lnTo>
                    <a:pt x="1" y="4212"/>
                  </a:lnTo>
                  <a:lnTo>
                    <a:pt x="1" y="4214"/>
                  </a:lnTo>
                  <a:lnTo>
                    <a:pt x="1" y="4215"/>
                  </a:lnTo>
                  <a:lnTo>
                    <a:pt x="1" y="4216"/>
                  </a:lnTo>
                  <a:lnTo>
                    <a:pt x="1" y="4218"/>
                  </a:lnTo>
                  <a:lnTo>
                    <a:pt x="1" y="4219"/>
                  </a:lnTo>
                  <a:lnTo>
                    <a:pt x="1" y="4220"/>
                  </a:lnTo>
                  <a:lnTo>
                    <a:pt x="1" y="4222"/>
                  </a:lnTo>
                  <a:lnTo>
                    <a:pt x="2" y="4223"/>
                  </a:lnTo>
                  <a:lnTo>
                    <a:pt x="2" y="4224"/>
                  </a:lnTo>
                  <a:lnTo>
                    <a:pt x="2" y="4226"/>
                  </a:lnTo>
                  <a:lnTo>
                    <a:pt x="1" y="4228"/>
                  </a:lnTo>
                  <a:lnTo>
                    <a:pt x="2" y="4230"/>
                  </a:lnTo>
                  <a:lnTo>
                    <a:pt x="2" y="4231"/>
                  </a:lnTo>
                  <a:lnTo>
                    <a:pt x="1" y="4232"/>
                  </a:lnTo>
                  <a:lnTo>
                    <a:pt x="1" y="4234"/>
                  </a:lnTo>
                  <a:lnTo>
                    <a:pt x="2" y="4235"/>
                  </a:lnTo>
                  <a:lnTo>
                    <a:pt x="2" y="4236"/>
                  </a:lnTo>
                  <a:lnTo>
                    <a:pt x="1" y="4238"/>
                  </a:lnTo>
                  <a:lnTo>
                    <a:pt x="1" y="4239"/>
                  </a:lnTo>
                  <a:lnTo>
                    <a:pt x="2" y="4240"/>
                  </a:lnTo>
                  <a:lnTo>
                    <a:pt x="2" y="4242"/>
                  </a:lnTo>
                  <a:lnTo>
                    <a:pt x="1" y="4243"/>
                  </a:lnTo>
                  <a:lnTo>
                    <a:pt x="1" y="4244"/>
                  </a:lnTo>
                  <a:lnTo>
                    <a:pt x="1" y="4246"/>
                  </a:lnTo>
                  <a:lnTo>
                    <a:pt x="1" y="4247"/>
                  </a:lnTo>
                  <a:lnTo>
                    <a:pt x="1" y="4248"/>
                  </a:lnTo>
                  <a:lnTo>
                    <a:pt x="1" y="4250"/>
                  </a:lnTo>
                  <a:lnTo>
                    <a:pt x="1" y="4252"/>
                  </a:lnTo>
                  <a:lnTo>
                    <a:pt x="1" y="4253"/>
                  </a:lnTo>
                  <a:lnTo>
                    <a:pt x="1" y="4255"/>
                  </a:lnTo>
                  <a:lnTo>
                    <a:pt x="1" y="4256"/>
                  </a:lnTo>
                  <a:lnTo>
                    <a:pt x="1" y="4257"/>
                  </a:lnTo>
                  <a:lnTo>
                    <a:pt x="1" y="4259"/>
                  </a:lnTo>
                  <a:lnTo>
                    <a:pt x="1" y="4260"/>
                  </a:lnTo>
                  <a:lnTo>
                    <a:pt x="1" y="4262"/>
                  </a:lnTo>
                  <a:lnTo>
                    <a:pt x="1" y="4263"/>
                  </a:lnTo>
                  <a:lnTo>
                    <a:pt x="1" y="4264"/>
                  </a:lnTo>
                  <a:lnTo>
                    <a:pt x="1" y="4266"/>
                  </a:lnTo>
                  <a:lnTo>
                    <a:pt x="2" y="4267"/>
                  </a:lnTo>
                  <a:lnTo>
                    <a:pt x="1" y="4268"/>
                  </a:lnTo>
                  <a:lnTo>
                    <a:pt x="1" y="4270"/>
                  </a:lnTo>
                  <a:lnTo>
                    <a:pt x="2" y="4271"/>
                  </a:lnTo>
                  <a:lnTo>
                    <a:pt x="2" y="4272"/>
                  </a:lnTo>
                  <a:lnTo>
                    <a:pt x="2" y="4274"/>
                  </a:lnTo>
                  <a:lnTo>
                    <a:pt x="1" y="4276"/>
                  </a:lnTo>
                  <a:lnTo>
                    <a:pt x="1" y="4277"/>
                  </a:lnTo>
                  <a:lnTo>
                    <a:pt x="2" y="4279"/>
                  </a:lnTo>
                  <a:lnTo>
                    <a:pt x="2" y="4280"/>
                  </a:lnTo>
                  <a:lnTo>
                    <a:pt x="1" y="4281"/>
                  </a:lnTo>
                  <a:lnTo>
                    <a:pt x="1" y="4283"/>
                  </a:lnTo>
                  <a:lnTo>
                    <a:pt x="1" y="4284"/>
                  </a:lnTo>
                  <a:lnTo>
                    <a:pt x="1" y="4285"/>
                  </a:lnTo>
                  <a:lnTo>
                    <a:pt x="1" y="4287"/>
                  </a:lnTo>
                  <a:lnTo>
                    <a:pt x="1" y="4288"/>
                  </a:lnTo>
                  <a:lnTo>
                    <a:pt x="1" y="4290"/>
                  </a:lnTo>
                  <a:lnTo>
                    <a:pt x="1" y="4291"/>
                  </a:lnTo>
                  <a:lnTo>
                    <a:pt x="2" y="4292"/>
                  </a:lnTo>
                  <a:lnTo>
                    <a:pt x="1" y="4294"/>
                  </a:lnTo>
                  <a:lnTo>
                    <a:pt x="1" y="4295"/>
                  </a:lnTo>
                  <a:lnTo>
                    <a:pt x="1" y="4296"/>
                  </a:lnTo>
                  <a:lnTo>
                    <a:pt x="1" y="4298"/>
                  </a:lnTo>
                  <a:lnTo>
                    <a:pt x="1" y="4300"/>
                  </a:lnTo>
                  <a:lnTo>
                    <a:pt x="1" y="4301"/>
                  </a:lnTo>
                  <a:lnTo>
                    <a:pt x="1" y="4303"/>
                  </a:lnTo>
                  <a:lnTo>
                    <a:pt x="1" y="4304"/>
                  </a:lnTo>
                  <a:lnTo>
                    <a:pt x="1" y="4305"/>
                  </a:lnTo>
                  <a:lnTo>
                    <a:pt x="1" y="4307"/>
                  </a:lnTo>
                  <a:lnTo>
                    <a:pt x="1" y="4308"/>
                  </a:lnTo>
                  <a:lnTo>
                    <a:pt x="1" y="4309"/>
                  </a:lnTo>
                  <a:lnTo>
                    <a:pt x="2" y="4311"/>
                  </a:lnTo>
                  <a:lnTo>
                    <a:pt x="1" y="4312"/>
                  </a:lnTo>
                  <a:lnTo>
                    <a:pt x="2" y="4313"/>
                  </a:lnTo>
                  <a:lnTo>
                    <a:pt x="1" y="4315"/>
                  </a:lnTo>
                  <a:lnTo>
                    <a:pt x="1" y="4316"/>
                  </a:lnTo>
                  <a:lnTo>
                    <a:pt x="1" y="4317"/>
                  </a:lnTo>
                  <a:lnTo>
                    <a:pt x="1" y="4319"/>
                  </a:lnTo>
                  <a:lnTo>
                    <a:pt x="1" y="4320"/>
                  </a:lnTo>
                  <a:lnTo>
                    <a:pt x="2" y="4322"/>
                  </a:lnTo>
                  <a:lnTo>
                    <a:pt x="1" y="4324"/>
                  </a:lnTo>
                  <a:lnTo>
                    <a:pt x="1" y="4325"/>
                  </a:lnTo>
                  <a:lnTo>
                    <a:pt x="1" y="4327"/>
                  </a:lnTo>
                  <a:lnTo>
                    <a:pt x="1" y="4328"/>
                  </a:lnTo>
                  <a:lnTo>
                    <a:pt x="1" y="4329"/>
                  </a:lnTo>
                  <a:lnTo>
                    <a:pt x="1" y="4331"/>
                  </a:lnTo>
                  <a:lnTo>
                    <a:pt x="1" y="4332"/>
                  </a:lnTo>
                  <a:lnTo>
                    <a:pt x="1" y="4333"/>
                  </a:lnTo>
                  <a:lnTo>
                    <a:pt x="1" y="4335"/>
                  </a:lnTo>
                  <a:lnTo>
                    <a:pt x="1" y="4336"/>
                  </a:lnTo>
                  <a:lnTo>
                    <a:pt x="1" y="4337"/>
                  </a:lnTo>
                  <a:lnTo>
                    <a:pt x="1" y="4339"/>
                  </a:lnTo>
                  <a:lnTo>
                    <a:pt x="1" y="4340"/>
                  </a:lnTo>
                  <a:lnTo>
                    <a:pt x="1" y="4341"/>
                  </a:lnTo>
                  <a:lnTo>
                    <a:pt x="2" y="4343"/>
                  </a:lnTo>
                  <a:lnTo>
                    <a:pt x="2" y="4344"/>
                  </a:lnTo>
                  <a:lnTo>
                    <a:pt x="2" y="4345"/>
                  </a:lnTo>
                  <a:lnTo>
                    <a:pt x="1" y="4347"/>
                  </a:lnTo>
                  <a:lnTo>
                    <a:pt x="2" y="4349"/>
                  </a:lnTo>
                  <a:lnTo>
                    <a:pt x="2" y="4350"/>
                  </a:lnTo>
                  <a:lnTo>
                    <a:pt x="2" y="4352"/>
                  </a:lnTo>
                  <a:lnTo>
                    <a:pt x="2" y="4353"/>
                  </a:lnTo>
                  <a:lnTo>
                    <a:pt x="1" y="4355"/>
                  </a:lnTo>
                  <a:lnTo>
                    <a:pt x="1" y="4356"/>
                  </a:lnTo>
                  <a:lnTo>
                    <a:pt x="1" y="4357"/>
                  </a:lnTo>
                  <a:lnTo>
                    <a:pt x="1" y="4359"/>
                  </a:lnTo>
                  <a:lnTo>
                    <a:pt x="1" y="4360"/>
                  </a:lnTo>
                  <a:lnTo>
                    <a:pt x="2" y="4361"/>
                  </a:lnTo>
                  <a:lnTo>
                    <a:pt x="1" y="4363"/>
                  </a:lnTo>
                  <a:lnTo>
                    <a:pt x="2" y="4364"/>
                  </a:lnTo>
                  <a:lnTo>
                    <a:pt x="2" y="4365"/>
                  </a:lnTo>
                  <a:lnTo>
                    <a:pt x="2" y="4367"/>
                  </a:lnTo>
                  <a:lnTo>
                    <a:pt x="2" y="4368"/>
                  </a:lnTo>
                  <a:lnTo>
                    <a:pt x="1" y="4369"/>
                  </a:lnTo>
                  <a:lnTo>
                    <a:pt x="1" y="4371"/>
                  </a:lnTo>
                  <a:lnTo>
                    <a:pt x="1" y="4373"/>
                  </a:lnTo>
                  <a:lnTo>
                    <a:pt x="1" y="4374"/>
                  </a:lnTo>
                  <a:lnTo>
                    <a:pt x="1" y="4376"/>
                  </a:lnTo>
                  <a:lnTo>
                    <a:pt x="1" y="4377"/>
                  </a:lnTo>
                  <a:lnTo>
                    <a:pt x="1" y="4378"/>
                  </a:lnTo>
                  <a:lnTo>
                    <a:pt x="1" y="4380"/>
                  </a:lnTo>
                  <a:lnTo>
                    <a:pt x="1" y="4381"/>
                  </a:lnTo>
                  <a:lnTo>
                    <a:pt x="1" y="4383"/>
                  </a:lnTo>
                  <a:lnTo>
                    <a:pt x="1" y="4384"/>
                  </a:lnTo>
                  <a:lnTo>
                    <a:pt x="1" y="4385"/>
                  </a:lnTo>
                  <a:lnTo>
                    <a:pt x="1" y="4387"/>
                  </a:lnTo>
                  <a:lnTo>
                    <a:pt x="1" y="4388"/>
                  </a:lnTo>
                  <a:lnTo>
                    <a:pt x="1" y="4389"/>
                  </a:lnTo>
                  <a:lnTo>
                    <a:pt x="1" y="4391"/>
                  </a:lnTo>
                  <a:lnTo>
                    <a:pt x="1" y="4392"/>
                  </a:lnTo>
                  <a:lnTo>
                    <a:pt x="1" y="4393"/>
                  </a:lnTo>
                  <a:lnTo>
                    <a:pt x="1" y="4395"/>
                  </a:lnTo>
                  <a:lnTo>
                    <a:pt x="1" y="4397"/>
                  </a:lnTo>
                  <a:lnTo>
                    <a:pt x="1" y="4398"/>
                  </a:lnTo>
                  <a:lnTo>
                    <a:pt x="1" y="4400"/>
                  </a:lnTo>
                  <a:lnTo>
                    <a:pt x="1" y="4401"/>
                  </a:lnTo>
                  <a:lnTo>
                    <a:pt x="1" y="4402"/>
                  </a:lnTo>
                  <a:lnTo>
                    <a:pt x="1" y="4404"/>
                  </a:lnTo>
                  <a:lnTo>
                    <a:pt x="1" y="4405"/>
                  </a:lnTo>
                  <a:lnTo>
                    <a:pt x="1" y="4406"/>
                  </a:lnTo>
                  <a:lnTo>
                    <a:pt x="1" y="4408"/>
                  </a:lnTo>
                  <a:lnTo>
                    <a:pt x="1" y="4409"/>
                  </a:lnTo>
                  <a:lnTo>
                    <a:pt x="1" y="4410"/>
                  </a:lnTo>
                  <a:lnTo>
                    <a:pt x="1" y="4412"/>
                  </a:lnTo>
                  <a:lnTo>
                    <a:pt x="1" y="4413"/>
                  </a:lnTo>
                  <a:lnTo>
                    <a:pt x="1" y="4415"/>
                  </a:lnTo>
                  <a:lnTo>
                    <a:pt x="1" y="4416"/>
                  </a:lnTo>
                  <a:lnTo>
                    <a:pt x="1" y="4417"/>
                  </a:lnTo>
                  <a:lnTo>
                    <a:pt x="1" y="4419"/>
                  </a:lnTo>
                  <a:lnTo>
                    <a:pt x="1" y="4421"/>
                  </a:lnTo>
                  <a:lnTo>
                    <a:pt x="2" y="4422"/>
                  </a:lnTo>
                  <a:lnTo>
                    <a:pt x="2" y="4424"/>
                  </a:lnTo>
                  <a:lnTo>
                    <a:pt x="2" y="4425"/>
                  </a:lnTo>
                  <a:lnTo>
                    <a:pt x="2" y="4426"/>
                  </a:lnTo>
                  <a:lnTo>
                    <a:pt x="2" y="4428"/>
                  </a:lnTo>
                  <a:lnTo>
                    <a:pt x="1" y="4429"/>
                  </a:lnTo>
                  <a:lnTo>
                    <a:pt x="1" y="4430"/>
                  </a:lnTo>
                  <a:lnTo>
                    <a:pt x="2" y="4432"/>
                  </a:lnTo>
                  <a:lnTo>
                    <a:pt x="2" y="4433"/>
                  </a:lnTo>
                  <a:lnTo>
                    <a:pt x="1" y="4434"/>
                  </a:lnTo>
                  <a:lnTo>
                    <a:pt x="1" y="4436"/>
                  </a:lnTo>
                  <a:lnTo>
                    <a:pt x="2" y="4437"/>
                  </a:lnTo>
                  <a:lnTo>
                    <a:pt x="1" y="4438"/>
                  </a:lnTo>
                  <a:lnTo>
                    <a:pt x="1" y="4440"/>
                  </a:lnTo>
                  <a:lnTo>
                    <a:pt x="1" y="4441"/>
                  </a:lnTo>
                  <a:lnTo>
                    <a:pt x="2" y="4443"/>
                  </a:lnTo>
                  <a:lnTo>
                    <a:pt x="1" y="4445"/>
                  </a:lnTo>
                  <a:lnTo>
                    <a:pt x="1" y="4446"/>
                  </a:lnTo>
                  <a:lnTo>
                    <a:pt x="2" y="4448"/>
                  </a:lnTo>
                  <a:lnTo>
                    <a:pt x="1" y="4449"/>
                  </a:lnTo>
                  <a:lnTo>
                    <a:pt x="2" y="4450"/>
                  </a:lnTo>
                  <a:lnTo>
                    <a:pt x="2" y="4452"/>
                  </a:lnTo>
                  <a:lnTo>
                    <a:pt x="1" y="4453"/>
                  </a:lnTo>
                  <a:lnTo>
                    <a:pt x="2" y="4454"/>
                  </a:lnTo>
                  <a:lnTo>
                    <a:pt x="2" y="4456"/>
                  </a:lnTo>
                  <a:lnTo>
                    <a:pt x="1" y="4457"/>
                  </a:lnTo>
                  <a:lnTo>
                    <a:pt x="1" y="4458"/>
                  </a:lnTo>
                  <a:lnTo>
                    <a:pt x="1" y="4460"/>
                  </a:lnTo>
                  <a:lnTo>
                    <a:pt x="1" y="4461"/>
                  </a:lnTo>
                  <a:lnTo>
                    <a:pt x="1" y="4462"/>
                  </a:lnTo>
                  <a:lnTo>
                    <a:pt x="1" y="4464"/>
                  </a:lnTo>
                  <a:lnTo>
                    <a:pt x="2" y="4465"/>
                  </a:lnTo>
                  <a:lnTo>
                    <a:pt x="1" y="4466"/>
                  </a:lnTo>
                  <a:lnTo>
                    <a:pt x="2" y="4469"/>
                  </a:lnTo>
                  <a:lnTo>
                    <a:pt x="2" y="4470"/>
                  </a:lnTo>
                  <a:lnTo>
                    <a:pt x="2" y="4471"/>
                  </a:lnTo>
                  <a:lnTo>
                    <a:pt x="1" y="4473"/>
                  </a:lnTo>
                  <a:lnTo>
                    <a:pt x="2" y="4474"/>
                  </a:lnTo>
                  <a:lnTo>
                    <a:pt x="2" y="4476"/>
                  </a:lnTo>
                  <a:lnTo>
                    <a:pt x="2" y="4477"/>
                  </a:lnTo>
                  <a:lnTo>
                    <a:pt x="2" y="4478"/>
                  </a:lnTo>
                  <a:lnTo>
                    <a:pt x="1" y="4480"/>
                  </a:lnTo>
                  <a:lnTo>
                    <a:pt x="2" y="4481"/>
                  </a:lnTo>
                  <a:lnTo>
                    <a:pt x="2" y="4482"/>
                  </a:lnTo>
                  <a:lnTo>
                    <a:pt x="2" y="4484"/>
                  </a:lnTo>
                  <a:lnTo>
                    <a:pt x="2" y="4485"/>
                  </a:lnTo>
                  <a:lnTo>
                    <a:pt x="1" y="4486"/>
                  </a:lnTo>
                  <a:lnTo>
                    <a:pt x="1" y="4488"/>
                  </a:lnTo>
                  <a:lnTo>
                    <a:pt x="1" y="4489"/>
                  </a:lnTo>
                  <a:lnTo>
                    <a:pt x="1" y="4490"/>
                  </a:lnTo>
                  <a:lnTo>
                    <a:pt x="1" y="4493"/>
                  </a:lnTo>
                  <a:lnTo>
                    <a:pt x="1" y="4494"/>
                  </a:lnTo>
                  <a:lnTo>
                    <a:pt x="1" y="4495"/>
                  </a:lnTo>
                  <a:lnTo>
                    <a:pt x="2" y="4497"/>
                  </a:lnTo>
                  <a:lnTo>
                    <a:pt x="2" y="4498"/>
                  </a:lnTo>
                  <a:lnTo>
                    <a:pt x="2" y="4499"/>
                  </a:lnTo>
                  <a:lnTo>
                    <a:pt x="1" y="4501"/>
                  </a:lnTo>
                  <a:lnTo>
                    <a:pt x="2" y="4502"/>
                  </a:lnTo>
                  <a:lnTo>
                    <a:pt x="1" y="4503"/>
                  </a:lnTo>
                  <a:lnTo>
                    <a:pt x="1" y="4505"/>
                  </a:lnTo>
                  <a:lnTo>
                    <a:pt x="1" y="4506"/>
                  </a:lnTo>
                  <a:lnTo>
                    <a:pt x="1" y="4508"/>
                  </a:lnTo>
                  <a:lnTo>
                    <a:pt x="1" y="4509"/>
                  </a:lnTo>
                  <a:lnTo>
                    <a:pt x="1" y="451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160" name="Object 76"/>
            <p:cNvGraphicFramePr>
              <a:graphicFrameLocks noChangeAspect="1"/>
            </p:cNvGraphicFramePr>
            <p:nvPr/>
          </p:nvGraphicFramePr>
          <p:xfrm>
            <a:off x="2249" y="6809"/>
            <a:ext cx="1855" cy="1286"/>
          </p:xfrm>
          <a:graphic>
            <a:graphicData uri="http://schemas.openxmlformats.org/presentationml/2006/ole">
              <p:oleObj spid="_x0000_s4160" name="Plot Document" r:id="rId6" imgW="3952037" imgH="5679338" progId="Grapher.Document">
                <p:embed/>
              </p:oleObj>
            </a:graphicData>
          </a:graphic>
        </p:graphicFrame>
        <p:sp>
          <p:nvSpPr>
            <p:cNvPr id="4161" name="Text Box 77"/>
            <p:cNvSpPr txBox="1">
              <a:spLocks noChangeAspect="1" noChangeArrowheads="1"/>
            </p:cNvSpPr>
            <p:nvPr/>
          </p:nvSpPr>
          <p:spPr bwMode="auto">
            <a:xfrm>
              <a:off x="3030" y="7616"/>
              <a:ext cx="2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FF3300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4162" name="Text Box 78"/>
            <p:cNvSpPr txBox="1">
              <a:spLocks noChangeAspect="1" noChangeArrowheads="1"/>
            </p:cNvSpPr>
            <p:nvPr/>
          </p:nvSpPr>
          <p:spPr bwMode="auto">
            <a:xfrm>
              <a:off x="2621" y="7616"/>
              <a:ext cx="3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2"/>
                  </a:solidFill>
                  <a:latin typeface="Times New Roman" pitchFamily="18" charset="0"/>
                </a:rPr>
                <a:t>P.T</a:t>
              </a:r>
            </a:p>
          </p:txBody>
        </p:sp>
        <p:sp>
          <p:nvSpPr>
            <p:cNvPr id="4163" name="Line 79"/>
            <p:cNvSpPr>
              <a:spLocks noChangeAspect="1" noChangeShapeType="1"/>
            </p:cNvSpPr>
            <p:nvPr/>
          </p:nvSpPr>
          <p:spPr bwMode="auto">
            <a:xfrm flipV="1">
              <a:off x="4352" y="7632"/>
              <a:ext cx="0" cy="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4" name="Line 80"/>
            <p:cNvSpPr>
              <a:spLocks noChangeAspect="1" noChangeShapeType="1"/>
            </p:cNvSpPr>
            <p:nvPr/>
          </p:nvSpPr>
          <p:spPr bwMode="auto">
            <a:xfrm flipV="1">
              <a:off x="4423" y="7559"/>
              <a:ext cx="0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5" name="Line 81"/>
            <p:cNvSpPr>
              <a:spLocks noChangeAspect="1" noChangeShapeType="1"/>
            </p:cNvSpPr>
            <p:nvPr/>
          </p:nvSpPr>
          <p:spPr bwMode="auto">
            <a:xfrm flipV="1">
              <a:off x="4280" y="7095"/>
              <a:ext cx="0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6" name="Line 82"/>
            <p:cNvSpPr>
              <a:spLocks noChangeAspect="1" noChangeShapeType="1"/>
            </p:cNvSpPr>
            <p:nvPr/>
          </p:nvSpPr>
          <p:spPr bwMode="auto">
            <a:xfrm flipV="1">
              <a:off x="4352" y="7023"/>
              <a:ext cx="0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Freeform 83"/>
            <p:cNvSpPr>
              <a:spLocks noChangeAspect="1"/>
            </p:cNvSpPr>
            <p:nvPr/>
          </p:nvSpPr>
          <p:spPr bwMode="auto">
            <a:xfrm>
              <a:off x="4754" y="6431"/>
              <a:ext cx="99" cy="429"/>
            </a:xfrm>
            <a:custGeom>
              <a:avLst/>
              <a:gdLst>
                <a:gd name="T0" fmla="*/ 7 w 144"/>
                <a:gd name="T1" fmla="*/ 0 h 576"/>
                <a:gd name="T2" fmla="*/ 0 w 144"/>
                <a:gd name="T3" fmla="*/ 0 h 576"/>
                <a:gd name="T4" fmla="*/ 0 w 144"/>
                <a:gd name="T5" fmla="*/ 54 h 576"/>
                <a:gd name="T6" fmla="*/ 7 w 144"/>
                <a:gd name="T7" fmla="*/ 44 h 576"/>
                <a:gd name="T8" fmla="*/ 7 w 144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576"/>
                <a:gd name="T17" fmla="*/ 144 w 144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576">
                  <a:moveTo>
                    <a:pt x="144" y="0"/>
                  </a:moveTo>
                  <a:lnTo>
                    <a:pt x="0" y="0"/>
                  </a:lnTo>
                  <a:lnTo>
                    <a:pt x="0" y="576"/>
                  </a:lnTo>
                  <a:lnTo>
                    <a:pt x="144" y="45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68" name="Picture 84" descr="sst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35" y="5987"/>
              <a:ext cx="2448" cy="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69" name="Freeform 85"/>
            <p:cNvSpPr>
              <a:spLocks noChangeAspect="1"/>
            </p:cNvSpPr>
            <p:nvPr/>
          </p:nvSpPr>
          <p:spPr bwMode="auto">
            <a:xfrm>
              <a:off x="4763" y="6487"/>
              <a:ext cx="87" cy="429"/>
            </a:xfrm>
            <a:custGeom>
              <a:avLst/>
              <a:gdLst>
                <a:gd name="T0" fmla="*/ 2 w 144"/>
                <a:gd name="T1" fmla="*/ 0 h 576"/>
                <a:gd name="T2" fmla="*/ 0 w 144"/>
                <a:gd name="T3" fmla="*/ 0 h 576"/>
                <a:gd name="T4" fmla="*/ 0 w 144"/>
                <a:gd name="T5" fmla="*/ 54 h 576"/>
                <a:gd name="T6" fmla="*/ 2 w 144"/>
                <a:gd name="T7" fmla="*/ 44 h 576"/>
                <a:gd name="T8" fmla="*/ 2 w 144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576"/>
                <a:gd name="T17" fmla="*/ 144 w 144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576">
                  <a:moveTo>
                    <a:pt x="144" y="0"/>
                  </a:moveTo>
                  <a:lnTo>
                    <a:pt x="0" y="0"/>
                  </a:lnTo>
                  <a:lnTo>
                    <a:pt x="0" y="576"/>
                  </a:lnTo>
                  <a:lnTo>
                    <a:pt x="144" y="45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0" name="Freeform 86"/>
            <p:cNvSpPr>
              <a:spLocks noChangeAspect="1"/>
            </p:cNvSpPr>
            <p:nvPr/>
          </p:nvSpPr>
          <p:spPr bwMode="auto">
            <a:xfrm>
              <a:off x="4778" y="6581"/>
              <a:ext cx="76" cy="429"/>
            </a:xfrm>
            <a:custGeom>
              <a:avLst/>
              <a:gdLst>
                <a:gd name="T0" fmla="*/ 1 w 144"/>
                <a:gd name="T1" fmla="*/ 0 h 576"/>
                <a:gd name="T2" fmla="*/ 0 w 144"/>
                <a:gd name="T3" fmla="*/ 0 h 576"/>
                <a:gd name="T4" fmla="*/ 0 w 144"/>
                <a:gd name="T5" fmla="*/ 54 h 576"/>
                <a:gd name="T6" fmla="*/ 1 w 144"/>
                <a:gd name="T7" fmla="*/ 44 h 576"/>
                <a:gd name="T8" fmla="*/ 1 w 144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576"/>
                <a:gd name="T17" fmla="*/ 144 w 144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576">
                  <a:moveTo>
                    <a:pt x="144" y="0"/>
                  </a:moveTo>
                  <a:lnTo>
                    <a:pt x="0" y="0"/>
                  </a:lnTo>
                  <a:lnTo>
                    <a:pt x="0" y="576"/>
                  </a:lnTo>
                  <a:lnTo>
                    <a:pt x="144" y="45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1" name="Text Box 87"/>
            <p:cNvSpPr txBox="1">
              <a:spLocks noChangeAspect="1" noChangeArrowheads="1"/>
            </p:cNvSpPr>
            <p:nvPr/>
          </p:nvSpPr>
          <p:spPr bwMode="auto">
            <a:xfrm rot="10800000">
              <a:off x="2076" y="6739"/>
              <a:ext cx="337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>
              <a:spAutoFit/>
            </a:bodyPr>
            <a:lstStyle/>
            <a:p>
              <a:pPr algn="ctr"/>
              <a:r>
                <a:rPr lang="en-US" altLang="ko-KR" sz="1600" b="1">
                  <a:latin typeface="Tahoma" pitchFamily="34" charset="0"/>
                  <a:cs typeface="Tahoma" pitchFamily="34" charset="0"/>
                </a:rPr>
                <a:t>Depth (m)</a:t>
              </a:r>
            </a:p>
          </p:txBody>
        </p:sp>
        <p:sp>
          <p:nvSpPr>
            <p:cNvPr id="4172" name="Text Box 88"/>
            <p:cNvSpPr txBox="1">
              <a:spLocks noChangeAspect="1" noChangeArrowheads="1"/>
            </p:cNvSpPr>
            <p:nvPr/>
          </p:nvSpPr>
          <p:spPr bwMode="auto">
            <a:xfrm rot="452095">
              <a:off x="3561" y="6269"/>
              <a:ext cx="89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altLang="ko-KR" sz="1400" b="1">
                  <a:solidFill>
                    <a:schemeClr val="bg1"/>
                  </a:solidFill>
                  <a:latin typeface="Times New Roman" pitchFamily="18" charset="0"/>
                </a:rPr>
                <a:t>Cold Region</a:t>
              </a:r>
            </a:p>
          </p:txBody>
        </p:sp>
        <p:sp>
          <p:nvSpPr>
            <p:cNvPr id="4173" name="Line 89"/>
            <p:cNvSpPr>
              <a:spLocks noChangeAspect="1" noChangeShapeType="1"/>
            </p:cNvSpPr>
            <p:nvPr/>
          </p:nvSpPr>
          <p:spPr bwMode="auto">
            <a:xfrm>
              <a:off x="3006" y="6413"/>
              <a:ext cx="1372" cy="81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Text Box 90"/>
            <p:cNvSpPr txBox="1">
              <a:spLocks noChangeAspect="1" noChangeArrowheads="1"/>
            </p:cNvSpPr>
            <p:nvPr/>
          </p:nvSpPr>
          <p:spPr bwMode="auto">
            <a:xfrm rot="396357">
              <a:off x="2998" y="6508"/>
              <a:ext cx="984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altLang="ko-KR" sz="1400" b="1">
                  <a:solidFill>
                    <a:schemeClr val="bg1"/>
                  </a:solidFill>
                  <a:latin typeface="Times New Roman" pitchFamily="18" charset="0"/>
                </a:rPr>
                <a:t>Warm Region</a:t>
              </a:r>
            </a:p>
          </p:txBody>
        </p:sp>
      </p:grpSp>
      <p:sp>
        <p:nvSpPr>
          <p:cNvPr id="4100" name="Rectangle 92"/>
          <p:cNvSpPr>
            <a:spLocks noChangeArrowheads="1"/>
          </p:cNvSpPr>
          <p:nvPr/>
        </p:nvSpPr>
        <p:spPr bwMode="auto">
          <a:xfrm>
            <a:off x="4135438" y="2020888"/>
            <a:ext cx="48164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700" rIns="91400" bIns="45700">
            <a:spAutoFit/>
          </a:bodyPr>
          <a:lstStyle/>
          <a:p>
            <a:pPr marL="346075" indent="-346075" defTabSz="912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altLang="ko-KR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Warm and cold water regions       across a subpolar front</a:t>
            </a:r>
          </a:p>
          <a:p>
            <a:pPr marL="346075" indent="-346075" defTabSz="912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altLang="ko-KR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Deep water formation in winter &amp; thermohaline circulation</a:t>
            </a:r>
          </a:p>
          <a:p>
            <a:pPr marL="346075" indent="-346075" defTabSz="912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altLang="ko-KR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Boundary currents, multiple spatio-temporal variation </a:t>
            </a:r>
          </a:p>
        </p:txBody>
      </p:sp>
      <p:sp>
        <p:nvSpPr>
          <p:cNvPr id="1032" name="TextBox 77"/>
          <p:cNvSpPr txBox="1">
            <a:spLocks noChangeArrowheads="1"/>
          </p:cNvSpPr>
          <p:nvPr/>
        </p:nvSpPr>
        <p:spPr bwMode="auto">
          <a:xfrm>
            <a:off x="1016000" y="5167313"/>
            <a:ext cx="72056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East/Japan Sea : a semi-closed marginal sea </a:t>
            </a:r>
          </a:p>
          <a:p>
            <a:r>
              <a:rPr lang="en-US" altLang="ko-K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“a miniature ocean”.</a:t>
            </a:r>
            <a:endParaRPr lang="ko-KR" alt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131-00_37-00tr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1992313"/>
            <a:ext cx="4033838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5571" name="Group 35"/>
          <p:cNvGraphicFramePr>
            <a:graphicFrameLocks noGrp="1"/>
          </p:cNvGraphicFramePr>
          <p:nvPr>
            <p:ph idx="1"/>
          </p:nvPr>
        </p:nvGraphicFramePr>
        <p:xfrm>
          <a:off x="4733925" y="2346325"/>
          <a:ext cx="4103688" cy="2568794"/>
        </p:xfrm>
        <a:graphic>
          <a:graphicData uri="http://schemas.openxmlformats.org/drawingml/2006/table">
            <a:tbl>
              <a:tblPr/>
              <a:tblGrid>
                <a:gridCol w="792163"/>
                <a:gridCol w="1519237"/>
                <a:gridCol w="1792288"/>
              </a:tblGrid>
              <a:tr h="824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Region</a:t>
                      </a:r>
                    </a:p>
                  </a:txBody>
                  <a:tcPr marL="90000" marR="90000" marT="46793" marB="467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Warming at 2000m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Warming rate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UB</a:t>
                      </a:r>
                    </a:p>
                  </a:txBody>
                  <a:tcPr marL="90000" marR="90000" marT="46793" marB="467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0.017 </a:t>
                      </a:r>
                      <a:r>
                        <a:rPr kumimoji="1" lang="en-US" altLang="ko-K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o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C (1994~2005)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0.0017 </a:t>
                      </a:r>
                      <a:r>
                        <a:rPr kumimoji="1" lang="en-US" altLang="ko-K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o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C/year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58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WJB</a:t>
                      </a:r>
                    </a:p>
                  </a:txBody>
                  <a:tcPr marL="90000" marR="90000" marT="46793" marB="467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0.012 </a:t>
                      </a:r>
                      <a:r>
                        <a:rPr kumimoji="1" lang="en-US" altLang="ko-K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o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C (1994~2005)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0.0012 </a:t>
                      </a:r>
                      <a:r>
                        <a:rPr kumimoji="1" lang="en-US" altLang="ko-K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o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C/year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58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NP</a:t>
                      </a:r>
                    </a:p>
                  </a:txBody>
                  <a:tcPr marL="90000" marR="90000" marT="46793" marB="467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&lt; 0.01 </a:t>
                      </a:r>
                      <a:r>
                        <a:rPr kumimoji="1" lang="en-US" altLang="ko-KR" sz="16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o</a:t>
                      </a:r>
                      <a:r>
                        <a:rPr kumimoji="1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 (1985-1999)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&lt; 0.0007 </a:t>
                      </a:r>
                      <a:r>
                        <a:rPr kumimoji="1" lang="en-US" altLang="ko-KR" sz="16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o</a:t>
                      </a:r>
                      <a:r>
                        <a:rPr kumimoji="1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pitchFamily="50" charset="-127"/>
                        </a:rPr>
                        <a:t>/year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45" name="Rectangle 33"/>
          <p:cNvSpPr>
            <a:spLocks noChangeArrowheads="1"/>
          </p:cNvSpPr>
          <p:nvPr/>
        </p:nvSpPr>
        <p:spPr bwMode="auto">
          <a:xfrm>
            <a:off x="0" y="0"/>
            <a:ext cx="9144000" cy="952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3200" b="1">
                <a:solidFill>
                  <a:schemeClr val="tx2"/>
                </a:solidFill>
                <a:latin typeface="Tahoma" pitchFamily="34" charset="0"/>
              </a:rPr>
              <a:t>The East Sea in Change</a:t>
            </a:r>
          </a:p>
        </p:txBody>
      </p:sp>
      <p:sp>
        <p:nvSpPr>
          <p:cNvPr id="5146" name="Text Box 4"/>
          <p:cNvSpPr txBox="1">
            <a:spLocks noChangeArrowheads="1"/>
          </p:cNvSpPr>
          <p:nvPr/>
        </p:nvSpPr>
        <p:spPr bwMode="auto">
          <a:xfrm>
            <a:off x="1179513" y="5697538"/>
            <a:ext cx="691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r>
              <a:rPr kumimoji="0" lang="en-US" altLang="ko-KR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Unusal</a:t>
            </a:r>
            <a:r>
              <a:rPr kumimoji="0" lang="en-US" altLang="ko-K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warming rate over global average</a:t>
            </a:r>
          </a:p>
        </p:txBody>
      </p:sp>
      <p:sp>
        <p:nvSpPr>
          <p:cNvPr id="5147" name="TextBox 5"/>
          <p:cNvSpPr txBox="1">
            <a:spLocks noChangeArrowheads="1"/>
          </p:cNvSpPr>
          <p:nvPr/>
        </p:nvSpPr>
        <p:spPr bwMode="auto">
          <a:xfrm>
            <a:off x="5467350" y="1382713"/>
            <a:ext cx="24082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>
                <a:latin typeface="Times New Roman" pitchFamily="18" charset="0"/>
                <a:cs typeface="Times New Roman" pitchFamily="18" charset="0"/>
              </a:rPr>
              <a:t>UB: Ulleung Basin</a:t>
            </a:r>
          </a:p>
          <a:p>
            <a:r>
              <a:rPr lang="en-US" altLang="ko-KR" sz="1600">
                <a:latin typeface="Times New Roman" pitchFamily="18" charset="0"/>
                <a:cs typeface="Times New Roman" pitchFamily="18" charset="0"/>
              </a:rPr>
              <a:t>WJB: Western Japan Basin</a:t>
            </a:r>
          </a:p>
          <a:p>
            <a:r>
              <a:rPr lang="en-US" altLang="ko-KR" sz="1600">
                <a:latin typeface="Times New Roman" pitchFamily="18" charset="0"/>
                <a:cs typeface="Times New Roman" pitchFamily="18" charset="0"/>
              </a:rPr>
              <a:t>NP: North Pacific</a:t>
            </a:r>
            <a:endParaRPr lang="ko-K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8" name="TextBox 5"/>
          <p:cNvSpPr txBox="1">
            <a:spLocks noChangeArrowheads="1"/>
          </p:cNvSpPr>
          <p:nvPr/>
        </p:nvSpPr>
        <p:spPr bwMode="auto">
          <a:xfrm>
            <a:off x="719138" y="1277938"/>
            <a:ext cx="3011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>
                <a:latin typeface="Times New Roman" pitchFamily="18" charset="0"/>
                <a:cs typeface="Times New Roman" pitchFamily="18" charset="0"/>
              </a:rPr>
              <a:t>Variation of potential temperature</a:t>
            </a:r>
          </a:p>
          <a:p>
            <a:r>
              <a:rPr lang="en-US" altLang="ko-KR" sz="1600">
                <a:latin typeface="Times New Roman" pitchFamily="18" charset="0"/>
                <a:cs typeface="Times New Roman" pitchFamily="18" charset="0"/>
              </a:rPr>
              <a:t>in the Ulleung Basin</a:t>
            </a:r>
            <a:endParaRPr lang="ko-KR" altLang="en-US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873625"/>
            <a:ext cx="8424862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5591175" y="1978025"/>
            <a:ext cx="32289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en-US" altLang="ko-KR" sz="20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Warming &amp; </a:t>
            </a:r>
          </a:p>
          <a:p>
            <a:pPr latinLnBrk="0"/>
            <a:endParaRPr kumimoji="0" lang="en-US" altLang="ko-KR" sz="4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atinLnBrk="0"/>
            <a:r>
              <a:rPr kumimoji="0" lang="en-US" altLang="ko-KR" sz="20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Declining of dissolved </a:t>
            </a:r>
          </a:p>
          <a:p>
            <a:pPr latinLnBrk="0"/>
            <a:r>
              <a:rPr kumimoji="0" lang="en-US" altLang="ko-KR" sz="20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oxygen contents </a:t>
            </a:r>
          </a:p>
          <a:p>
            <a:pPr latinLnBrk="0"/>
            <a:r>
              <a:rPr kumimoji="0" lang="en-US" altLang="ko-KR" sz="20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in deep water</a:t>
            </a:r>
          </a:p>
        </p:txBody>
      </p:sp>
      <p:grpSp>
        <p:nvGrpSpPr>
          <p:cNvPr id="6148" name="그룹 1"/>
          <p:cNvGrpSpPr>
            <a:grpSpLocks/>
          </p:cNvGrpSpPr>
          <p:nvPr/>
        </p:nvGrpSpPr>
        <p:grpSpPr bwMode="auto">
          <a:xfrm>
            <a:off x="1116013" y="1162050"/>
            <a:ext cx="4318000" cy="3017838"/>
            <a:chOff x="1116013" y="1162051"/>
            <a:chExt cx="4318000" cy="3017837"/>
          </a:xfrm>
        </p:grpSpPr>
        <p:pic>
          <p:nvPicPr>
            <p:cNvPr id="6152" name="Picture 5" descr="6-t-do-tren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6013" y="1162051"/>
              <a:ext cx="4318000" cy="301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3" name="AutoShape 6"/>
            <p:cNvSpPr>
              <a:spLocks noChangeAspect="1" noChangeArrowheads="1"/>
            </p:cNvSpPr>
            <p:nvPr/>
          </p:nvSpPr>
          <p:spPr bwMode="auto">
            <a:xfrm>
              <a:off x="1621025" y="2367756"/>
              <a:ext cx="128587" cy="30321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CC9B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154" name="AutoShape 7"/>
            <p:cNvSpPr>
              <a:spLocks noChangeAspect="1" noChangeArrowheads="1"/>
            </p:cNvSpPr>
            <p:nvPr/>
          </p:nvSpPr>
          <p:spPr bwMode="auto">
            <a:xfrm flipH="1">
              <a:off x="3911973" y="3363466"/>
              <a:ext cx="301625" cy="30162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CC9B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155" name="AutoShape 8"/>
            <p:cNvSpPr>
              <a:spLocks noChangeAspect="1" noChangeArrowheads="1"/>
            </p:cNvSpPr>
            <p:nvPr/>
          </p:nvSpPr>
          <p:spPr bwMode="auto">
            <a:xfrm rot="16200000" flipH="1">
              <a:off x="3476533" y="2377281"/>
              <a:ext cx="425450" cy="161925"/>
            </a:xfrm>
            <a:prstGeom prst="rightArrow">
              <a:avLst>
                <a:gd name="adj1" fmla="val 50000"/>
                <a:gd name="adj2" fmla="val 65686"/>
              </a:avLst>
            </a:prstGeom>
            <a:solidFill>
              <a:srgbClr val="00CC9B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156" name="Text Box 9"/>
            <p:cNvSpPr txBox="1">
              <a:spLocks noChangeAspect="1" noChangeArrowheads="1"/>
            </p:cNvSpPr>
            <p:nvPr/>
          </p:nvSpPr>
          <p:spPr bwMode="auto">
            <a:xfrm>
              <a:off x="1976628" y="3071446"/>
              <a:ext cx="1268412" cy="28416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 type="none" w="sm" len="sm"/>
              <a:tailEnd type="none" w="sm" len="sm"/>
            </a:ln>
          </p:spPr>
          <p:txBody>
            <a:bodyPr wrap="none" lIns="36000" tIns="0" rIns="0" bIns="72000">
              <a:spAutoFit/>
            </a:bodyPr>
            <a:lstStyle/>
            <a:p>
              <a:pPr algn="ctr" eaLnBrk="0" latinLnBrk="0" hangingPunct="0"/>
              <a:r>
                <a:rPr kumimoji="0" lang="en-US" altLang="ko-KR" sz="1400">
                  <a:latin typeface="Arial" charset="0"/>
                </a:rPr>
                <a:t>Kim et al., 2001</a:t>
              </a:r>
            </a:p>
          </p:txBody>
        </p:sp>
      </p:grp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6948488" y="4608513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1400">
                <a:latin typeface="Arial" charset="0"/>
              </a:rPr>
              <a:t>Kang et al., 2003</a:t>
            </a:r>
          </a:p>
        </p:txBody>
      </p:sp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0" y="0"/>
            <a:ext cx="9144000" cy="952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3200" b="1">
                <a:solidFill>
                  <a:schemeClr val="tx2"/>
                </a:solidFill>
                <a:latin typeface="Tahoma" pitchFamily="34" charset="0"/>
              </a:rPr>
              <a:t>The East Sea in Change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449513" y="4360863"/>
            <a:ext cx="4244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/>
            <a:r>
              <a:rPr kumimoji="0" lang="en-US" altLang="ko-KR" sz="20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Changes in ventilation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9"/>
          <p:cNvSpPr txBox="1">
            <a:spLocks noChangeArrowheads="1"/>
          </p:cNvSpPr>
          <p:nvPr/>
        </p:nvSpPr>
        <p:spPr bwMode="auto">
          <a:xfrm>
            <a:off x="2212975" y="1077913"/>
            <a:ext cx="43084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Ulleung Interplain Gap (UIG): Unique passage way </a:t>
            </a:r>
          </a:p>
          <a:p>
            <a:pPr>
              <a:lnSpc>
                <a:spcPct val="120000"/>
              </a:lnSpc>
              <a:buClr>
                <a:srgbClr val="0070C0"/>
              </a:buClr>
            </a:pP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   for deep water exchange  below 1500 m between the  </a:t>
            </a:r>
          </a:p>
          <a:p>
            <a:pPr>
              <a:lnSpc>
                <a:spcPct val="120000"/>
              </a:lnSpc>
              <a:buClr>
                <a:srgbClr val="0070C0"/>
              </a:buClr>
            </a:pP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   Japan Basin and the Ulleung Basin (Choke point)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~2500 m deep, ~75 km wide,  ~100 km long</a:t>
            </a:r>
            <a:endParaRPr lang="ko-KR" altLang="en-US" sz="14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71" name="그룹 35"/>
          <p:cNvGrpSpPr>
            <a:grpSpLocks/>
          </p:cNvGrpSpPr>
          <p:nvPr/>
        </p:nvGrpSpPr>
        <p:grpSpPr bwMode="auto">
          <a:xfrm>
            <a:off x="138113" y="1076325"/>
            <a:ext cx="3597275" cy="5551488"/>
            <a:chOff x="147568" y="1056953"/>
            <a:chExt cx="3597862" cy="5552560"/>
          </a:xfrm>
        </p:grpSpPr>
        <p:grpSp>
          <p:nvGrpSpPr>
            <p:cNvPr id="7179" name="그룹 10"/>
            <p:cNvGrpSpPr>
              <a:grpSpLocks/>
            </p:cNvGrpSpPr>
            <p:nvPr/>
          </p:nvGrpSpPr>
          <p:grpSpPr bwMode="auto">
            <a:xfrm>
              <a:off x="147568" y="1056953"/>
              <a:ext cx="3505993" cy="3419317"/>
              <a:chOff x="4002207" y="1636940"/>
              <a:chExt cx="5008563" cy="4884738"/>
            </a:xfrm>
          </p:grpSpPr>
          <p:pic>
            <p:nvPicPr>
              <p:cNvPr id="7188" name="Picture 6" descr="UIG_ma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31045" y="3992790"/>
                <a:ext cx="2879725" cy="2528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189" name="Group 7"/>
              <p:cNvGrpSpPr>
                <a:grpSpLocks/>
              </p:cNvGrpSpPr>
              <p:nvPr/>
            </p:nvGrpSpPr>
            <p:grpSpPr bwMode="auto">
              <a:xfrm>
                <a:off x="4002207" y="1636940"/>
                <a:ext cx="2879725" cy="2665413"/>
                <a:chOff x="612" y="1298"/>
                <a:chExt cx="1814" cy="1679"/>
              </a:xfrm>
            </p:grpSpPr>
            <p:pic>
              <p:nvPicPr>
                <p:cNvPr id="7193" name="Picture 8" descr="Station_map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12" y="1298"/>
                  <a:ext cx="1814" cy="1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194" name="Rectangle 9"/>
                <p:cNvSpPr>
                  <a:spLocks noChangeArrowheads="1"/>
                </p:cNvSpPr>
                <p:nvPr/>
              </p:nvSpPr>
              <p:spPr bwMode="auto">
                <a:xfrm rot="7800000">
                  <a:off x="1631" y="1640"/>
                  <a:ext cx="454" cy="223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 sz="2400"/>
                </a:p>
              </p:txBody>
            </p:sp>
          </p:grpSp>
          <p:sp>
            <p:nvSpPr>
              <p:cNvPr id="7190" name="Line 10"/>
              <p:cNvSpPr>
                <a:spLocks noChangeShapeType="1"/>
              </p:cNvSpPr>
              <p:nvPr/>
            </p:nvSpPr>
            <p:spPr bwMode="auto">
              <a:xfrm>
                <a:off x="6018332" y="2645003"/>
                <a:ext cx="1152525" cy="1512887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8518248" y="6137237"/>
                <a:ext cx="215482" cy="1315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5000227" y="3916577"/>
                <a:ext cx="728100" cy="18826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80" name="TextBox 18"/>
            <p:cNvSpPr txBox="1">
              <a:spLocks noChangeArrowheads="1"/>
            </p:cNvSpPr>
            <p:nvPr/>
          </p:nvSpPr>
          <p:spPr bwMode="auto">
            <a:xfrm>
              <a:off x="705651" y="4140972"/>
              <a:ext cx="51328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 b="1">
                  <a:latin typeface="Times New Roman" pitchFamily="18" charset="0"/>
                  <a:cs typeface="Times New Roman" pitchFamily="18" charset="0"/>
                </a:rPr>
                <a:t>EC1 </a:t>
              </a:r>
              <a:endParaRPr lang="ko-KR" altLang="en-US" sz="12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직선 화살표 연결선 19"/>
            <p:cNvCxnSpPr/>
            <p:nvPr/>
          </p:nvCxnSpPr>
          <p:spPr bwMode="auto">
            <a:xfrm flipV="1">
              <a:off x="1079582" y="3862608"/>
              <a:ext cx="1182881" cy="43505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82" name="그룹 12"/>
            <p:cNvGrpSpPr>
              <a:grpSpLocks noChangeAspect="1"/>
            </p:cNvGrpSpPr>
            <p:nvPr/>
          </p:nvGrpSpPr>
          <p:grpSpPr bwMode="auto">
            <a:xfrm>
              <a:off x="385010" y="4544493"/>
              <a:ext cx="3360420" cy="2065020"/>
              <a:chOff x="4349750" y="1485900"/>
              <a:chExt cx="4200525" cy="2151063"/>
            </a:xfrm>
          </p:grpSpPr>
          <p:pic>
            <p:nvPicPr>
              <p:cNvPr id="7184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960" t="13362" r="32738" b="40057"/>
              <a:stretch>
                <a:fillRect/>
              </a:stretch>
            </p:blipFill>
            <p:spPr bwMode="auto">
              <a:xfrm>
                <a:off x="4349750" y="1485900"/>
                <a:ext cx="4151313" cy="215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185" name="직선 연결선 292"/>
              <p:cNvCxnSpPr>
                <a:cxnSpLocks noChangeShapeType="1"/>
              </p:cNvCxnSpPr>
              <p:nvPr/>
            </p:nvCxnSpPr>
            <p:spPr bwMode="auto">
              <a:xfrm rot="5400000">
                <a:off x="6339682" y="3120231"/>
                <a:ext cx="577850" cy="1587"/>
              </a:xfrm>
              <a:prstGeom prst="line">
                <a:avLst/>
              </a:prstGeom>
              <a:noFill/>
              <a:ln w="2857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sp>
            <p:nvSpPr>
              <p:cNvPr id="7186" name="TextBox 57"/>
              <p:cNvSpPr txBox="1">
                <a:spLocks noChangeArrowheads="1"/>
              </p:cNvSpPr>
              <p:nvPr/>
            </p:nvSpPr>
            <p:spPr bwMode="auto">
              <a:xfrm>
                <a:off x="4743450" y="2336800"/>
                <a:ext cx="1022868" cy="240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900" b="1"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Ulleungdo Is.</a:t>
                </a:r>
                <a:endParaRPr lang="ko-KR" altLang="en-US" sz="900" b="1">
                  <a:latin typeface="Times New Roman" pitchFamily="18" charset="0"/>
                  <a:ea typeface="HY견고딕" pitchFamily="18" charset="-127"/>
                  <a:cs typeface="Times New Roman" pitchFamily="18" charset="0"/>
                </a:endParaRPr>
              </a:p>
            </p:txBody>
          </p:sp>
          <p:sp>
            <p:nvSpPr>
              <p:cNvPr id="7187" name="TextBox 58"/>
              <p:cNvSpPr txBox="1">
                <a:spLocks noChangeArrowheads="1"/>
              </p:cNvSpPr>
              <p:nvPr/>
            </p:nvSpPr>
            <p:spPr bwMode="auto">
              <a:xfrm>
                <a:off x="7688424" y="2827338"/>
                <a:ext cx="861851" cy="240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900" b="1"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Dokdo Is.</a:t>
                </a:r>
                <a:endParaRPr lang="ko-KR" altLang="en-US" sz="900" b="1">
                  <a:latin typeface="Times New Roman" pitchFamily="18" charset="0"/>
                  <a:ea typeface="HY견고딕" pitchFamily="18" charset="-127"/>
                  <a:cs typeface="Times New Roman" pitchFamily="18" charset="0"/>
                </a:endParaRPr>
              </a:p>
            </p:txBody>
          </p:sp>
        </p:grpSp>
        <p:cxnSp>
          <p:nvCxnSpPr>
            <p:cNvPr id="25" name="직선 화살표 연결선 24"/>
            <p:cNvCxnSpPr/>
            <p:nvPr/>
          </p:nvCxnSpPr>
          <p:spPr>
            <a:xfrm>
              <a:off x="1097048" y="4288140"/>
              <a:ext cx="1049508" cy="18418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Box 51"/>
          <p:cNvSpPr txBox="1">
            <a:spLocks noChangeArrowheads="1"/>
          </p:cNvSpPr>
          <p:nvPr/>
        </p:nvSpPr>
        <p:spPr bwMode="auto">
          <a:xfrm>
            <a:off x="3667125" y="2540000"/>
            <a:ext cx="3609975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Clr>
                <a:srgbClr val="0070C0"/>
              </a:buClr>
              <a:buFont typeface="Wingdings" pitchFamily="2" charset="2"/>
              <a:buChar char="l"/>
            </a:pP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Site description: EC1</a:t>
            </a:r>
          </a:p>
          <a:p>
            <a:pPr>
              <a:lnSpc>
                <a:spcPct val="120000"/>
              </a:lnSpc>
              <a:spcBef>
                <a:spcPts val="3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Period: 1996~present</a:t>
            </a:r>
          </a:p>
          <a:p>
            <a:pPr>
              <a:lnSpc>
                <a:spcPct val="120000"/>
              </a:lnSpc>
              <a:spcBef>
                <a:spcPts val="3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Total depth: ~ 2200 m</a:t>
            </a:r>
          </a:p>
          <a:p>
            <a:pPr>
              <a:lnSpc>
                <a:spcPct val="120000"/>
              </a:lnSpc>
              <a:spcBef>
                <a:spcPts val="3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Mooring type: subsurface mooring</a:t>
            </a:r>
          </a:p>
          <a:p>
            <a:pPr>
              <a:lnSpc>
                <a:spcPct val="120000"/>
              </a:lnSpc>
              <a:spcBef>
                <a:spcPts val="3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Nominal depths: ~400,1500,2000m</a:t>
            </a:r>
          </a:p>
          <a:p>
            <a:pPr>
              <a:lnSpc>
                <a:spcPct val="120000"/>
              </a:lnSpc>
              <a:spcBef>
                <a:spcPts val="3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Mooring turn-around: ~ 1 year</a:t>
            </a:r>
          </a:p>
          <a:p>
            <a:pPr>
              <a:lnSpc>
                <a:spcPct val="120000"/>
              </a:lnSpc>
              <a:spcBef>
                <a:spcPts val="3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Current meters: RCM-type</a:t>
            </a:r>
          </a:p>
          <a:p>
            <a:pPr>
              <a:lnSpc>
                <a:spcPct val="120000"/>
              </a:lnSpc>
              <a:spcBef>
                <a:spcPts val="3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Additional sensors: CTDs</a:t>
            </a:r>
          </a:p>
          <a:p>
            <a:pPr>
              <a:lnSpc>
                <a:spcPct val="120000"/>
              </a:lnSpc>
              <a:spcBef>
                <a:spcPts val="3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Upper current measurements since 2001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With ADCP(300kHz) at ~200 m</a:t>
            </a:r>
          </a:p>
          <a:p>
            <a:pPr>
              <a:lnSpc>
                <a:spcPct val="120000"/>
              </a:lnSpc>
              <a:buClr>
                <a:srgbClr val="00B050"/>
              </a:buClr>
              <a:buFont typeface="Arial" charset="0"/>
              <a:buChar char="•"/>
            </a:pP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2001/10~2002/05</a:t>
            </a:r>
          </a:p>
          <a:p>
            <a:pPr>
              <a:lnSpc>
                <a:spcPct val="120000"/>
              </a:lnSpc>
              <a:buClr>
                <a:srgbClr val="00B050"/>
              </a:buClr>
              <a:buFont typeface="Arial" charset="0"/>
              <a:buChar char="•"/>
            </a:pP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2002/11~2004/04</a:t>
            </a:r>
          </a:p>
          <a:p>
            <a:pPr>
              <a:lnSpc>
                <a:spcPct val="120000"/>
              </a:lnSpc>
              <a:buClr>
                <a:srgbClr val="00B050"/>
              </a:buClr>
              <a:buFont typeface="Arial" charset="0"/>
              <a:buChar char="•"/>
            </a:pP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2008/11~2010/02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With ADCP(75kHz) at 500 m</a:t>
            </a:r>
          </a:p>
          <a:p>
            <a:pPr>
              <a:lnSpc>
                <a:spcPct val="120000"/>
              </a:lnSpc>
              <a:buClr>
                <a:srgbClr val="00B050"/>
              </a:buClr>
              <a:buFont typeface="Arial" charset="0"/>
              <a:buChar char="•"/>
            </a:pPr>
            <a:r>
              <a:rPr lang="en-US" altLang="ko-KR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2010/02~present</a:t>
            </a:r>
            <a:endParaRPr lang="ko-KR" altLang="en-US" sz="1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5463" y="987425"/>
            <a:ext cx="2239962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곱셈 기호 29"/>
          <p:cNvSpPr>
            <a:spLocks noChangeAspect="1"/>
          </p:cNvSpPr>
          <p:nvPr/>
        </p:nvSpPr>
        <p:spPr>
          <a:xfrm>
            <a:off x="7529513" y="2360613"/>
            <a:ext cx="180975" cy="179387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7086600" y="3068638"/>
            <a:ext cx="1862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0070C0"/>
              </a:buClr>
            </a:pPr>
            <a:r>
              <a:rPr lang="en-US" altLang="ko-KR" sz="1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Schematic abyssal circulation</a:t>
            </a:r>
          </a:p>
          <a:p>
            <a:pPr algn="ctr">
              <a:lnSpc>
                <a:spcPct val="120000"/>
              </a:lnSpc>
              <a:buClr>
                <a:srgbClr val="0070C0"/>
              </a:buClr>
            </a:pPr>
            <a:r>
              <a:rPr lang="en-US" altLang="ko-KR" sz="1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(Senjyu et al., 2005)</a:t>
            </a:r>
            <a:endParaRPr lang="ko-KR" altLang="en-US" sz="10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48"/>
          <p:cNvSpPr>
            <a:spLocks noChangeArrowheads="1"/>
          </p:cNvSpPr>
          <p:nvPr/>
        </p:nvSpPr>
        <p:spPr bwMode="auto">
          <a:xfrm>
            <a:off x="0" y="0"/>
            <a:ext cx="9144000" cy="952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sz="3200" b="1">
                <a:latin typeface="Tahoma" pitchFamily="34" charset="0"/>
              </a:rPr>
              <a:t>Long-term current monitoring at EC1</a:t>
            </a:r>
          </a:p>
        </p:txBody>
      </p:sp>
      <p:pic>
        <p:nvPicPr>
          <p:cNvPr id="34" name="_x68661552" descr="EMB00000be013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69163" y="3848100"/>
            <a:ext cx="1789112" cy="294481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8" name="TextBox 7"/>
          <p:cNvSpPr txBox="1">
            <a:spLocks noChangeArrowheads="1"/>
          </p:cNvSpPr>
          <p:nvPr/>
        </p:nvSpPr>
        <p:spPr bwMode="auto">
          <a:xfrm>
            <a:off x="7527925" y="3617913"/>
            <a:ext cx="1235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800" b="1">
                <a:latin typeface="Tahoma" pitchFamily="34" charset="0"/>
                <a:cs typeface="Tahoma" pitchFamily="34" charset="0"/>
              </a:rPr>
              <a:t>Feb. 2011 ~ Present</a:t>
            </a:r>
            <a:endParaRPr lang="ko-KR" altLang="en-US" sz="800" b="1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8195" name="Picture 53" descr="D:\current\leg15_201002\RCM\ec1-long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1147763"/>
            <a:ext cx="5737225" cy="440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27"/>
          <p:cNvSpPr>
            <a:spLocks noChangeArrowheads="1"/>
          </p:cNvSpPr>
          <p:nvPr/>
        </p:nvSpPr>
        <p:spPr bwMode="auto">
          <a:xfrm>
            <a:off x="6297613" y="1273175"/>
            <a:ext cx="28463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rgbClr val="00CC99"/>
              </a:buClr>
              <a:buFont typeface="Wingdings" pitchFamily="2" charset="2"/>
              <a:buChar char="v"/>
            </a:pPr>
            <a:r>
              <a:rPr lang="en-US" altLang="ko-KR" sz="1600">
                <a:latin typeface="Times New Roman" pitchFamily="18" charset="0"/>
                <a:cs typeface="Times New Roman" pitchFamily="18" charset="0"/>
              </a:rPr>
              <a:t> Southwestward mean current</a:t>
            </a:r>
          </a:p>
          <a:p>
            <a:pPr marL="177800" indent="-177800">
              <a:buClr>
                <a:srgbClr val="00CC99"/>
              </a:buClr>
              <a:buFont typeface="Wingdings" pitchFamily="2" charset="2"/>
              <a:buChar char="v"/>
            </a:pPr>
            <a:r>
              <a:rPr lang="en-US" altLang="ko-KR" sz="1600">
                <a:latin typeface="Times New Roman" pitchFamily="18" charset="0"/>
                <a:cs typeface="Times New Roman" pitchFamily="18" charset="0"/>
              </a:rPr>
              <a:t> Barotropic fluctuations</a:t>
            </a:r>
          </a:p>
          <a:p>
            <a:pPr marL="177800" indent="-177800">
              <a:buClr>
                <a:srgbClr val="00CC99"/>
              </a:buClr>
              <a:buFont typeface="Wingdings" pitchFamily="2" charset="2"/>
              <a:buChar char="v"/>
            </a:pPr>
            <a:r>
              <a:rPr lang="en-US" altLang="ko-KR" sz="1600">
                <a:latin typeface="Times New Roman" pitchFamily="18" charset="0"/>
                <a:cs typeface="Times New Roman" pitchFamily="18" charset="0"/>
              </a:rPr>
              <a:t> Bottom-intensified current</a:t>
            </a:r>
          </a:p>
          <a:p>
            <a:pPr marL="177800" indent="-177800">
              <a:buClr>
                <a:srgbClr val="00CC99"/>
              </a:buClr>
              <a:buFont typeface="Wingdings" pitchFamily="2" charset="2"/>
              <a:buChar char="v"/>
            </a:pPr>
            <a:r>
              <a:rPr lang="en-US" altLang="ko-KR" sz="1600">
                <a:latin typeface="Times New Roman" pitchFamily="18" charset="0"/>
                <a:cs typeface="Times New Roman" pitchFamily="18" charset="0"/>
              </a:rPr>
              <a:t> Interannual variability </a:t>
            </a:r>
            <a:endParaRPr lang="en-US" altLang="ko-KR" sz="1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2" descr="D:\writing\PIO_2010\v-longterm\ellipse-long-depth-leg14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2803525"/>
            <a:ext cx="1160463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2"/>
          <p:cNvGraphicFramePr>
            <a:graphicFrameLocks noGrp="1"/>
          </p:cNvGraphicFramePr>
          <p:nvPr/>
        </p:nvGraphicFramePr>
        <p:xfrm>
          <a:off x="328613" y="6116638"/>
          <a:ext cx="8551862" cy="633413"/>
        </p:xfrm>
        <a:graphic>
          <a:graphicData uri="http://schemas.openxmlformats.org/drawingml/2006/table">
            <a:tbl>
              <a:tblPr/>
              <a:tblGrid>
                <a:gridCol w="534987"/>
                <a:gridCol w="533400"/>
                <a:gridCol w="534988"/>
                <a:gridCol w="536575"/>
                <a:gridCol w="533400"/>
                <a:gridCol w="533400"/>
                <a:gridCol w="534987"/>
                <a:gridCol w="533400"/>
                <a:gridCol w="534988"/>
                <a:gridCol w="534987"/>
                <a:gridCol w="533400"/>
                <a:gridCol w="534988"/>
                <a:gridCol w="534987"/>
                <a:gridCol w="534988"/>
                <a:gridCol w="533400"/>
                <a:gridCol w="534987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1996</a:t>
                      </a:r>
                    </a:p>
                  </a:txBody>
                  <a:tcPr marL="90000" marR="90000" marT="46852" marB="4685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1997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1998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1999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2000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2001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2002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2003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2004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2005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2006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2007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2008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2009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2010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2011</a:t>
                      </a: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852" marB="4685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51" name="Line 43"/>
          <p:cNvSpPr>
            <a:spLocks noChangeShapeType="1"/>
          </p:cNvSpPr>
          <p:nvPr/>
        </p:nvSpPr>
        <p:spPr bwMode="auto">
          <a:xfrm flipV="1">
            <a:off x="5457825" y="6559550"/>
            <a:ext cx="3378200" cy="1905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2" name="Line 43"/>
          <p:cNvSpPr>
            <a:spLocks noChangeShapeType="1"/>
          </p:cNvSpPr>
          <p:nvPr/>
        </p:nvSpPr>
        <p:spPr bwMode="auto">
          <a:xfrm flipV="1">
            <a:off x="671513" y="6596063"/>
            <a:ext cx="2967037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3" name="Line 43"/>
          <p:cNvSpPr>
            <a:spLocks noChangeShapeType="1"/>
          </p:cNvSpPr>
          <p:nvPr/>
        </p:nvSpPr>
        <p:spPr bwMode="auto">
          <a:xfrm flipV="1">
            <a:off x="4002088" y="6578600"/>
            <a:ext cx="1214437" cy="9525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4" name="TextBox 11"/>
          <p:cNvSpPr txBox="1">
            <a:spLocks noChangeArrowheads="1"/>
          </p:cNvSpPr>
          <p:nvPr/>
        </p:nvSpPr>
        <p:spPr bwMode="auto">
          <a:xfrm>
            <a:off x="4319588" y="5765800"/>
            <a:ext cx="525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UIG</a:t>
            </a:r>
            <a:endParaRPr lang="ko-KR" altLang="en-US" sz="14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55" name="Rectangle 48"/>
          <p:cNvSpPr>
            <a:spLocks noChangeArrowheads="1"/>
          </p:cNvSpPr>
          <p:nvPr/>
        </p:nvSpPr>
        <p:spPr bwMode="auto">
          <a:xfrm>
            <a:off x="0" y="0"/>
            <a:ext cx="9144000" cy="952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sz="3200" b="1">
                <a:latin typeface="Tahoma" pitchFamily="34" charset="0"/>
              </a:rPr>
              <a:t>Long-term current monitoring at EC1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9" descr="chang_s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1654175"/>
            <a:ext cx="44608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110"/>
          <p:cNvSpPr>
            <a:spLocks noChangeArrowheads="1"/>
          </p:cNvSpPr>
          <p:nvPr/>
        </p:nvSpPr>
        <p:spPr bwMode="auto">
          <a:xfrm>
            <a:off x="0" y="0"/>
            <a:ext cx="9144000" cy="952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sz="3200" b="1">
                <a:latin typeface="Tahoma" pitchFamily="34" charset="0"/>
              </a:rPr>
              <a:t>Deep Current Measurement in the UIG</a:t>
            </a:r>
          </a:p>
        </p:txBody>
      </p:sp>
      <p:pic>
        <p:nvPicPr>
          <p:cNvPr id="13" name="Picture 6" descr="D:\current\계류중\LEG9계류모식도.bmp"/>
          <p:cNvPicPr>
            <a:picLocks noChangeAspect="1" noChangeArrowheads="1"/>
          </p:cNvPicPr>
          <p:nvPr/>
        </p:nvPicPr>
        <p:blipFill>
          <a:blip r:embed="rId4" cstate="print"/>
          <a:srcRect l="7232"/>
          <a:stretch>
            <a:fillRect/>
          </a:stretch>
        </p:blipFill>
        <p:spPr bwMode="auto">
          <a:xfrm>
            <a:off x="5281613" y="1098550"/>
            <a:ext cx="3124200" cy="464026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5" name="Group 65"/>
          <p:cNvGraphicFramePr>
            <a:graphicFrameLocks noGrp="1"/>
          </p:cNvGraphicFramePr>
          <p:nvPr/>
        </p:nvGraphicFramePr>
        <p:xfrm>
          <a:off x="328613" y="5937250"/>
          <a:ext cx="8551862" cy="676276"/>
        </p:xfrm>
        <a:graphic>
          <a:graphicData uri="http://schemas.openxmlformats.org/drawingml/2006/table">
            <a:tbl>
              <a:tblPr/>
              <a:tblGrid>
                <a:gridCol w="714375"/>
                <a:gridCol w="711200"/>
                <a:gridCol w="712787"/>
                <a:gridCol w="714375"/>
                <a:gridCol w="711200"/>
                <a:gridCol w="712788"/>
                <a:gridCol w="712787"/>
                <a:gridCol w="711200"/>
                <a:gridCol w="712788"/>
                <a:gridCol w="712787"/>
                <a:gridCol w="712788"/>
                <a:gridCol w="712787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1996</a:t>
                      </a:r>
                    </a:p>
                  </a:txBody>
                  <a:tcPr marL="90000" marR="90000" marT="46787" marB="4678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1997</a:t>
                      </a: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1998</a:t>
                      </a: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1999</a:t>
                      </a: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2000</a:t>
                      </a: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2001</a:t>
                      </a: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2002</a:t>
                      </a: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2003</a:t>
                      </a: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2004</a:t>
                      </a: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2005</a:t>
                      </a: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2006</a:t>
                      </a: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2007</a:t>
                      </a: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787" marB="4678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marL="90000" marR="90000" marT="46787" marB="4678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62" name="Line 44"/>
          <p:cNvSpPr>
            <a:spLocks noChangeShapeType="1"/>
          </p:cNvSpPr>
          <p:nvPr/>
        </p:nvSpPr>
        <p:spPr bwMode="auto">
          <a:xfrm>
            <a:off x="5216525" y="6437313"/>
            <a:ext cx="1006475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3" name="TextBox 6"/>
          <p:cNvSpPr txBox="1">
            <a:spLocks noChangeArrowheads="1"/>
          </p:cNvSpPr>
          <p:nvPr/>
        </p:nvSpPr>
        <p:spPr bwMode="auto">
          <a:xfrm>
            <a:off x="328613" y="5576888"/>
            <a:ext cx="3279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Tahoma" pitchFamily="34" charset="0"/>
                <a:cs typeface="Tahoma" pitchFamily="34" charset="0"/>
              </a:rPr>
              <a:t>Nov. November 2002~April 2004</a:t>
            </a:r>
            <a:endParaRPr lang="ko-KR" altLang="en-US" sz="1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64" name="TextBox 6"/>
          <p:cNvSpPr txBox="1">
            <a:spLocks noChangeArrowheads="1"/>
          </p:cNvSpPr>
          <p:nvPr/>
        </p:nvSpPr>
        <p:spPr bwMode="auto">
          <a:xfrm>
            <a:off x="527050" y="1268413"/>
            <a:ext cx="1030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Tahoma" pitchFamily="34" charset="0"/>
                <a:cs typeface="Tahoma" pitchFamily="34" charset="0"/>
              </a:rPr>
              <a:t>U3 = EC1</a:t>
            </a:r>
            <a:endParaRPr lang="ko-KR" altLang="en-US" sz="1400" b="1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9" descr="chang_s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1449388"/>
            <a:ext cx="337026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10"/>
          <p:cNvSpPr>
            <a:spLocks noChangeArrowheads="1"/>
          </p:cNvSpPr>
          <p:nvPr/>
        </p:nvSpPr>
        <p:spPr bwMode="auto">
          <a:xfrm>
            <a:off x="0" y="0"/>
            <a:ext cx="9144000" cy="952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sz="3200" b="1">
                <a:latin typeface="Tahoma" pitchFamily="34" charset="0"/>
              </a:rPr>
              <a:t>Deep Current Measurement in the UIG</a:t>
            </a:r>
          </a:p>
        </p:txBody>
      </p:sp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273050" y="4376738"/>
            <a:ext cx="858837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ko-KR" sz="1700">
                <a:latin typeface="Times New Roman" pitchFamily="18" charset="0"/>
                <a:cs typeface="Times New Roman" pitchFamily="18" charset="0"/>
              </a:rPr>
              <a:t> Chang et al. (2009)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ko-KR" sz="1700">
                <a:latin typeface="Times New Roman" pitchFamily="18" charset="0"/>
                <a:cs typeface="Times New Roman" pitchFamily="18" charset="0"/>
              </a:rPr>
              <a:t> Deployment of an array of 5 moorings for ~16 months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ko-KR" sz="1700">
                <a:latin typeface="Times New Roman" pitchFamily="18" charset="0"/>
                <a:cs typeface="Times New Roman" pitchFamily="18" charset="0"/>
              </a:rPr>
              <a:t> Two-way circulation: </a:t>
            </a:r>
          </a:p>
          <a:p>
            <a:pPr>
              <a:buClr>
                <a:srgbClr val="0070C0"/>
              </a:buClr>
            </a:pPr>
            <a:r>
              <a:rPr lang="en-US" altLang="ko-KR" sz="1700">
                <a:latin typeface="Times New Roman" pitchFamily="18" charset="0"/>
                <a:cs typeface="Times New Roman" pitchFamily="18" charset="0"/>
              </a:rPr>
              <a:t>           weak &amp; broad inflow vs. strong &amp; narrow outflow (Dokdo Abyssal Current)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ko-KR" sz="1700">
                <a:latin typeface="Times New Roman" pitchFamily="18" charset="0"/>
                <a:cs typeface="Times New Roman" pitchFamily="18" charset="0"/>
              </a:rPr>
              <a:t> Strong inflow takes place at EC1.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ko-KR" sz="1700">
                <a:latin typeface="Times New Roman" pitchFamily="18" charset="0"/>
                <a:cs typeface="Times New Roman" pitchFamily="18" charset="0"/>
              </a:rPr>
              <a:t> A single point current measurement can be used for indexing  the inflow deep water transport.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ko-KR" sz="1700">
                <a:latin typeface="Times New Roman" pitchFamily="18" charset="0"/>
                <a:cs typeface="Times New Roman" pitchFamily="18" charset="0"/>
              </a:rPr>
              <a:t> Mean net transport below 1800 m ~ 0 Sv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ko-KR" sz="1700">
                <a:latin typeface="Times New Roman" pitchFamily="18" charset="0"/>
                <a:cs typeface="Times New Roman" pitchFamily="18" charset="0"/>
              </a:rPr>
              <a:t> Mean inflow transport below 1800 m ~0.16 Sv</a:t>
            </a:r>
            <a:endParaRPr lang="ko-KR" altLang="en-US" sz="17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그림 8" descr="Fig4_r2 [변환됨]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1314450"/>
            <a:ext cx="2690813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D:\writing\PIO_2010\transport\tp_tren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3188" y="1311275"/>
            <a:ext cx="245745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11"/>
          <p:cNvSpPr txBox="1">
            <a:spLocks noChangeArrowheads="1"/>
          </p:cNvSpPr>
          <p:nvPr/>
        </p:nvSpPr>
        <p:spPr bwMode="auto">
          <a:xfrm>
            <a:off x="4114800" y="1008063"/>
            <a:ext cx="2270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Record-length mean currents</a:t>
            </a:r>
            <a:endParaRPr lang="ko-KR" altLang="en-US" sz="1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Box 13"/>
          <p:cNvSpPr txBox="1">
            <a:spLocks noChangeArrowheads="1"/>
          </p:cNvSpPr>
          <p:nvPr/>
        </p:nvSpPr>
        <p:spPr bwMode="auto">
          <a:xfrm>
            <a:off x="5794375" y="3771900"/>
            <a:ext cx="335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Bottom currents at EC1 vs. </a:t>
            </a:r>
            <a:br>
              <a:rPr lang="en-US" altLang="ko-KR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total deep water transport below 1800 m</a:t>
            </a:r>
            <a:endParaRPr lang="ko-KR" altLang="en-US" sz="1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3303588" y="3919538"/>
            <a:ext cx="5238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EC1</a:t>
            </a:r>
            <a:endParaRPr lang="ko-KR" altLang="en-US" sz="14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H="1" flipV="1">
            <a:off x="2613025" y="2678113"/>
            <a:ext cx="736600" cy="12684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10249" idx="3"/>
          </p:cNvCxnSpPr>
          <p:nvPr/>
        </p:nvCxnSpPr>
        <p:spPr>
          <a:xfrm flipV="1">
            <a:off x="3827463" y="3190875"/>
            <a:ext cx="1425575" cy="8826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738</Words>
  <Application>Microsoft Office PowerPoint</Application>
  <PresentationFormat>On-screen Show (4:3)</PresentationFormat>
  <Paragraphs>194</Paragraphs>
  <Slides>11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굴림</vt:lpstr>
      <vt:lpstr>Arial</vt:lpstr>
      <vt:lpstr>Tahoma</vt:lpstr>
      <vt:lpstr>한컴바탕</vt:lpstr>
      <vt:lpstr>Times New Roman</vt:lpstr>
      <vt:lpstr>HY헤드라인M</vt:lpstr>
      <vt:lpstr>Wingdings</vt:lpstr>
      <vt:lpstr>HY견고딕</vt:lpstr>
      <vt:lpstr>Courier New</vt:lpstr>
      <vt:lpstr>기본 디자인</vt:lpstr>
      <vt:lpstr>Grapher Plot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OCRL,SNU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Kim,Yun-Bae</dc:creator>
  <cp:lastModifiedBy>kstroker</cp:lastModifiedBy>
  <cp:revision>143</cp:revision>
  <cp:lastPrinted>2011-11-22T06:17:54Z</cp:lastPrinted>
  <dcterms:created xsi:type="dcterms:W3CDTF">2004-12-06T17:19:34Z</dcterms:created>
  <dcterms:modified xsi:type="dcterms:W3CDTF">2011-12-12T10:24:48Z</dcterms:modified>
</cp:coreProperties>
</file>